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65" r:id="rId6"/>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0A6FA-2210-4D70-A203-74EA888A57F2}" v="8" dt="2026-04-30T10:10:14.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6" d="100"/>
          <a:sy n="106" d="100"/>
        </p:scale>
        <p:origin x="120" y="14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ttle, Sam" userId="59c6006c-37e3-4318-947e-a98c0750e6d4" providerId="ADAL" clId="{3C912D39-B92A-478E-8B63-5CF6E307BD54}"/>
    <pc:docChg chg="undo redo custSel modSld">
      <pc:chgData name="Kettle, Sam" userId="59c6006c-37e3-4318-947e-a98c0750e6d4" providerId="ADAL" clId="{3C912D39-B92A-478E-8B63-5CF6E307BD54}" dt="2026-04-30T10:09:56.273" v="626" actId="33524"/>
      <pc:docMkLst>
        <pc:docMk/>
      </pc:docMkLst>
      <pc:sldChg chg="addSp delSp modSp mod">
        <pc:chgData name="Kettle, Sam" userId="59c6006c-37e3-4318-947e-a98c0750e6d4" providerId="ADAL" clId="{3C912D39-B92A-478E-8B63-5CF6E307BD54}" dt="2026-04-30T10:09:56.273" v="626" actId="33524"/>
        <pc:sldMkLst>
          <pc:docMk/>
          <pc:sldMk cId="1082069716" sldId="263"/>
        </pc:sldMkLst>
        <pc:spChg chg="mod">
          <ac:chgData name="Kettle, Sam" userId="59c6006c-37e3-4318-947e-a98c0750e6d4" providerId="ADAL" clId="{3C912D39-B92A-478E-8B63-5CF6E307BD54}" dt="2026-04-30T09:34:54.521" v="202" actId="20577"/>
          <ac:spMkLst>
            <pc:docMk/>
            <pc:sldMk cId="1082069716" sldId="263"/>
            <ac:spMk id="3" creationId="{82D01F4B-AC78-D2C2-4B18-B9D95DE16C38}"/>
          </ac:spMkLst>
        </pc:spChg>
        <pc:spChg chg="mod">
          <ac:chgData name="Kettle, Sam" userId="59c6006c-37e3-4318-947e-a98c0750e6d4" providerId="ADAL" clId="{3C912D39-B92A-478E-8B63-5CF6E307BD54}" dt="2026-04-30T09:36:34.544" v="278" actId="20577"/>
          <ac:spMkLst>
            <pc:docMk/>
            <pc:sldMk cId="1082069716" sldId="263"/>
            <ac:spMk id="4" creationId="{81A51B67-6867-508D-C890-E589E7A05D9C}"/>
          </ac:spMkLst>
        </pc:spChg>
        <pc:spChg chg="mod">
          <ac:chgData name="Kettle, Sam" userId="59c6006c-37e3-4318-947e-a98c0750e6d4" providerId="ADAL" clId="{3C912D39-B92A-478E-8B63-5CF6E307BD54}" dt="2026-04-30T09:34:42.063" v="199" actId="20577"/>
          <ac:spMkLst>
            <pc:docMk/>
            <pc:sldMk cId="1082069716" sldId="263"/>
            <ac:spMk id="5" creationId="{179E87FB-5CE7-6EBF-4A67-E442AAD0F275}"/>
          </ac:spMkLst>
        </pc:spChg>
        <pc:spChg chg="mod">
          <ac:chgData name="Kettle, Sam" userId="59c6006c-37e3-4318-947e-a98c0750e6d4" providerId="ADAL" clId="{3C912D39-B92A-478E-8B63-5CF6E307BD54}" dt="2026-04-30T09:36:07.894" v="260" actId="20577"/>
          <ac:spMkLst>
            <pc:docMk/>
            <pc:sldMk cId="1082069716" sldId="263"/>
            <ac:spMk id="7" creationId="{4110EBEA-1DAC-1A15-E168-2431F9D43EEA}"/>
          </ac:spMkLst>
        </pc:spChg>
        <pc:spChg chg="mod">
          <ac:chgData name="Kettle, Sam" userId="59c6006c-37e3-4318-947e-a98c0750e6d4" providerId="ADAL" clId="{3C912D39-B92A-478E-8B63-5CF6E307BD54}" dt="2026-04-30T09:35:59.593" v="259" actId="20577"/>
          <ac:spMkLst>
            <pc:docMk/>
            <pc:sldMk cId="1082069716" sldId="263"/>
            <ac:spMk id="8" creationId="{43D12CF0-6A0D-CFA1-D8D2-A53A6556B06A}"/>
          </ac:spMkLst>
        </pc:spChg>
        <pc:spChg chg="mod">
          <ac:chgData name="Kettle, Sam" userId="59c6006c-37e3-4318-947e-a98c0750e6d4" providerId="ADAL" clId="{3C912D39-B92A-478E-8B63-5CF6E307BD54}" dt="2026-04-30T10:09:56.273" v="626" actId="33524"/>
          <ac:spMkLst>
            <pc:docMk/>
            <pc:sldMk cId="1082069716" sldId="263"/>
            <ac:spMk id="9" creationId="{C198643D-4FD7-B9B3-A8F5-7DF5151AA5AA}"/>
          </ac:spMkLst>
        </pc:spChg>
        <pc:spChg chg="mod">
          <ac:chgData name="Kettle, Sam" userId="59c6006c-37e3-4318-947e-a98c0750e6d4" providerId="ADAL" clId="{3C912D39-B92A-478E-8B63-5CF6E307BD54}" dt="2026-04-30T09:33:58.653" v="145" actId="20577"/>
          <ac:spMkLst>
            <pc:docMk/>
            <pc:sldMk cId="1082069716" sldId="263"/>
            <ac:spMk id="10" creationId="{A9BD177B-4584-2574-E5CE-9295EC7B0CE3}"/>
          </ac:spMkLst>
        </pc:spChg>
        <pc:spChg chg="mod">
          <ac:chgData name="Kettle, Sam" userId="59c6006c-37e3-4318-947e-a98c0750e6d4" providerId="ADAL" clId="{3C912D39-B92A-478E-8B63-5CF6E307BD54}" dt="2026-04-30T10:09:10.492" v="621" actId="20577"/>
          <ac:spMkLst>
            <pc:docMk/>
            <pc:sldMk cId="1082069716" sldId="263"/>
            <ac:spMk id="11" creationId="{2A4E2A73-1037-095D-4E45-FE9A024E6403}"/>
          </ac:spMkLst>
        </pc:spChg>
        <pc:spChg chg="mod">
          <ac:chgData name="Kettle, Sam" userId="59c6006c-37e3-4318-947e-a98c0750e6d4" providerId="ADAL" clId="{3C912D39-B92A-478E-8B63-5CF6E307BD54}" dt="2026-04-28T12:34:04.872" v="68" actId="20577"/>
          <ac:spMkLst>
            <pc:docMk/>
            <pc:sldMk cId="1082069716" sldId="263"/>
            <ac:spMk id="13" creationId="{79B5DF2C-DD6C-FE66-843E-DB09E909A20F}"/>
          </ac:spMkLst>
        </pc:spChg>
        <pc:spChg chg="mod">
          <ac:chgData name="Kettle, Sam" userId="59c6006c-37e3-4318-947e-a98c0750e6d4" providerId="ADAL" clId="{3C912D39-B92A-478E-8B63-5CF6E307BD54}" dt="2026-04-28T12:34:31.269" v="98" actId="20577"/>
          <ac:spMkLst>
            <pc:docMk/>
            <pc:sldMk cId="1082069716" sldId="263"/>
            <ac:spMk id="14" creationId="{C244D245-2956-E6B5-8236-986A5524A533}"/>
          </ac:spMkLst>
        </pc:spChg>
        <pc:picChg chg="add mod modCrop">
          <ac:chgData name="Kettle, Sam" userId="59c6006c-37e3-4318-947e-a98c0750e6d4" providerId="ADAL" clId="{3C912D39-B92A-478E-8B63-5CF6E307BD54}" dt="2026-04-28T12:32:37.377" v="40" actId="732"/>
          <ac:picMkLst>
            <pc:docMk/>
            <pc:sldMk cId="1082069716" sldId="263"/>
            <ac:picMk id="6" creationId="{A852F2FE-CDCE-27B0-1A68-ACD78F4E0331}"/>
          </ac:picMkLst>
        </pc:picChg>
        <pc:picChg chg="add mod">
          <ac:chgData name="Kettle, Sam" userId="59c6006c-37e3-4318-947e-a98c0750e6d4" providerId="ADAL" clId="{3C912D39-B92A-478E-8B63-5CF6E307BD54}" dt="2026-04-28T12:32:29.112" v="39" actId="14100"/>
          <ac:picMkLst>
            <pc:docMk/>
            <pc:sldMk cId="1082069716" sldId="263"/>
            <ac:picMk id="16" creationId="{DE7FFED9-0B4E-4F21-62A0-59AD73BCEDD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Horizontal Picture">
    <p:spTree>
      <p:nvGrpSpPr>
        <p:cNvPr id="1" name=""/>
        <p:cNvGrpSpPr/>
        <p:nvPr/>
      </p:nvGrpSpPr>
      <p:grpSpPr>
        <a:xfrm>
          <a:off x="0" y="0"/>
          <a:ext cx="0" cy="0"/>
          <a:chOff x="0" y="0"/>
          <a:chExt cx="0" cy="0"/>
        </a:xfrm>
      </p:grpSpPr>
      <p:sp>
        <p:nvSpPr>
          <p:cNvPr id="33" name="Rectangle 32"/>
          <p:cNvSpPr/>
          <p:nvPr userDrawn="1"/>
        </p:nvSpPr>
        <p:spPr>
          <a:xfrm>
            <a:off x="180000" y="4500000"/>
            <a:ext cx="5040000" cy="111627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180000" y="4500000"/>
            <a:ext cx="5040000"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8" h="383">
                <a:moveTo>
                  <a:pt x="3758" y="0"/>
                </a:moveTo>
                <a:lnTo>
                  <a:pt x="118" y="0"/>
                </a:lnTo>
                <a:lnTo>
                  <a:pt x="95" y="0"/>
                </a:lnTo>
                <a:lnTo>
                  <a:pt x="0" y="0"/>
                </a:lnTo>
                <a:lnTo>
                  <a:pt x="0" y="190"/>
                </a:lnTo>
                <a:lnTo>
                  <a:pt x="0" y="190"/>
                </a:lnTo>
                <a:lnTo>
                  <a:pt x="0" y="190"/>
                </a:lnTo>
                <a:lnTo>
                  <a:pt x="95" y="286"/>
                </a:lnTo>
                <a:lnTo>
                  <a:pt x="95" y="286"/>
                </a:lnTo>
                <a:lnTo>
                  <a:pt x="189" y="383"/>
                </a:lnTo>
                <a:lnTo>
                  <a:pt x="282" y="286"/>
                </a:lnTo>
                <a:lnTo>
                  <a:pt x="3758" y="286"/>
                </a:lnTo>
                <a:lnTo>
                  <a:pt x="3758" y="0"/>
                </a:ln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5" name="TextBox 14"/>
          <p:cNvSpPr txBox="1"/>
          <p:nvPr userDrawn="1"/>
        </p:nvSpPr>
        <p:spPr>
          <a:xfrm>
            <a:off x="5274918" y="712464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Project Duration</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Market</a:t>
            </a:r>
          </a:p>
        </p:txBody>
      </p:sp>
      <p:sp>
        <p:nvSpPr>
          <p:cNvPr id="18" name="Text Placeholder 19"/>
          <p:cNvSpPr>
            <a:spLocks noGrp="1"/>
          </p:cNvSpPr>
          <p:nvPr>
            <p:ph type="body" sz="quarter" idx="14" hasCustomPrompt="1"/>
          </p:nvPr>
        </p:nvSpPr>
        <p:spPr>
          <a:xfrm>
            <a:off x="5274918" y="7429122"/>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duration in Arial 11 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8" y="1067123"/>
            <a:ext cx="7200162" cy="3415631"/>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453315"/>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146225"/>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companies</a:t>
            </a:r>
          </a:p>
        </p:txBody>
      </p:sp>
      <p:sp>
        <p:nvSpPr>
          <p:cNvPr id="26" name="Text Placeholder 19"/>
          <p:cNvSpPr>
            <a:spLocks noGrp="1"/>
          </p:cNvSpPr>
          <p:nvPr>
            <p:ph type="body" sz="quarter" idx="26" hasCustomPrompt="1"/>
          </p:nvPr>
        </p:nvSpPr>
        <p:spPr>
          <a:xfrm>
            <a:off x="5274918" y="8247383"/>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a:t>
            </a:r>
            <a:r>
              <a:rPr lang="en-US" dirty="0" err="1"/>
              <a:t>instrumentaion</a:t>
            </a:r>
            <a:endParaRPr lang="en-GB" dirty="0"/>
          </a:p>
        </p:txBody>
      </p:sp>
      <p:sp>
        <p:nvSpPr>
          <p:cNvPr id="27" name="TextBox 26"/>
          <p:cNvSpPr txBox="1"/>
          <p:nvPr userDrawn="1"/>
        </p:nvSpPr>
        <p:spPr>
          <a:xfrm>
            <a:off x="5274918" y="7939052"/>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Instrumentation</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324000" y="4554000"/>
            <a:ext cx="4412903"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314896" y="4967999"/>
            <a:ext cx="4788000" cy="930720"/>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10226049"/>
            <a:ext cx="5040000" cy="468938"/>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099FCFF-15D4-4A67-B65A-9BDF33757E3C}"/>
              </a:ext>
            </a:extLst>
          </p:cNvPr>
          <p:cNvPicPr>
            <a:picLocks noChangeAspect="1"/>
          </p:cNvPicPr>
          <p:nvPr userDrawn="1"/>
        </p:nvPicPr>
        <p:blipFill>
          <a:blip r:embed="rId2"/>
          <a:stretch>
            <a:fillRect/>
          </a:stretch>
        </p:blipFill>
        <p:spPr>
          <a:xfrm>
            <a:off x="179837" y="149281"/>
            <a:ext cx="2101958" cy="768389"/>
          </a:xfrm>
          <a:prstGeom prst="rect">
            <a:avLst/>
          </a:prstGeom>
        </p:spPr>
      </p:pic>
      <p:sp>
        <p:nvSpPr>
          <p:cNvPr id="34" name="Title 1">
            <a:extLst>
              <a:ext uri="{FF2B5EF4-FFF2-40B4-BE49-F238E27FC236}">
                <a16:creationId xmlns:a16="http://schemas.microsoft.com/office/drawing/2014/main" id="{077B33D6-34E2-19D9-477B-EEEC3DA7C320}"/>
              </a:ext>
            </a:extLst>
          </p:cNvPr>
          <p:cNvSpPr>
            <a:spLocks noGrp="1"/>
          </p:cNvSpPr>
          <p:nvPr>
            <p:ph type="ctrTitle" hasCustomPrompt="1"/>
          </p:nvPr>
        </p:nvSpPr>
        <p:spPr>
          <a:xfrm>
            <a:off x="1836238"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38" name="Subtitle 2">
            <a:extLst>
              <a:ext uri="{FF2B5EF4-FFF2-40B4-BE49-F238E27FC236}">
                <a16:creationId xmlns:a16="http://schemas.microsoft.com/office/drawing/2014/main" id="{CEF0F634-B92F-C4B5-1547-ACB8B5310792}"/>
              </a:ext>
            </a:extLst>
          </p:cNvPr>
          <p:cNvSpPr>
            <a:spLocks noGrp="1"/>
          </p:cNvSpPr>
          <p:nvPr>
            <p:ph type="subTitle" idx="1" hasCustomPrompt="1"/>
          </p:nvPr>
        </p:nvSpPr>
        <p:spPr>
          <a:xfrm>
            <a:off x="1836238"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Tree>
    <p:extLst>
      <p:ext uri="{BB962C8B-B14F-4D97-AF65-F5344CB8AC3E}">
        <p14:creationId xmlns:p14="http://schemas.microsoft.com/office/powerpoint/2010/main" val="182237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3" name="Rectangle 32"/>
          <p:cNvSpPr/>
          <p:nvPr userDrawn="1"/>
        </p:nvSpPr>
        <p:spPr>
          <a:xfrm>
            <a:off x="180000" y="4500000"/>
            <a:ext cx="5040000" cy="144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180000" y="4500000"/>
            <a:ext cx="5040000"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8" h="383">
                <a:moveTo>
                  <a:pt x="3758" y="0"/>
                </a:moveTo>
                <a:lnTo>
                  <a:pt x="118" y="0"/>
                </a:lnTo>
                <a:lnTo>
                  <a:pt x="95" y="0"/>
                </a:lnTo>
                <a:lnTo>
                  <a:pt x="0" y="0"/>
                </a:lnTo>
                <a:lnTo>
                  <a:pt x="0" y="190"/>
                </a:lnTo>
                <a:lnTo>
                  <a:pt x="0" y="190"/>
                </a:lnTo>
                <a:lnTo>
                  <a:pt x="0" y="190"/>
                </a:lnTo>
                <a:lnTo>
                  <a:pt x="95" y="286"/>
                </a:lnTo>
                <a:lnTo>
                  <a:pt x="95" y="286"/>
                </a:lnTo>
                <a:lnTo>
                  <a:pt x="189" y="383"/>
                </a:lnTo>
                <a:lnTo>
                  <a:pt x="282" y="286"/>
                </a:lnTo>
                <a:lnTo>
                  <a:pt x="3758" y="286"/>
                </a:lnTo>
                <a:lnTo>
                  <a:pt x="3758" y="0"/>
                </a:ln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0" name="Title 1"/>
          <p:cNvSpPr>
            <a:spLocks noGrp="1"/>
          </p:cNvSpPr>
          <p:nvPr>
            <p:ph type="ctrTitle" hasCustomPrompt="1"/>
          </p:nvPr>
        </p:nvSpPr>
        <p:spPr>
          <a:xfrm>
            <a:off x="1836238"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11" name="Subtitle 2"/>
          <p:cNvSpPr>
            <a:spLocks noGrp="1"/>
          </p:cNvSpPr>
          <p:nvPr>
            <p:ph type="subTitle" idx="1" hasCustomPrompt="1"/>
          </p:nvPr>
        </p:nvSpPr>
        <p:spPr>
          <a:xfrm>
            <a:off x="1836238"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
        <p:nvSpPr>
          <p:cNvPr id="13" name="Text Placeholder 19"/>
          <p:cNvSpPr>
            <a:spLocks noGrp="1"/>
          </p:cNvSpPr>
          <p:nvPr>
            <p:ph type="body" sz="quarter" idx="13" hasCustomPrompt="1"/>
          </p:nvPr>
        </p:nvSpPr>
        <p:spPr>
          <a:xfrm>
            <a:off x="5274918" y="7391526"/>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client(s) in Arial 11 </a:t>
            </a:r>
            <a:r>
              <a:rPr lang="en-US" dirty="0" err="1"/>
              <a:t>pt</a:t>
            </a:r>
            <a:endParaRPr lang="en-GB" dirty="0"/>
          </a:p>
        </p:txBody>
      </p:sp>
      <p:sp>
        <p:nvSpPr>
          <p:cNvPr id="14" name="TextBox 13"/>
          <p:cNvSpPr txBox="1"/>
          <p:nvPr userDrawn="1"/>
        </p:nvSpPr>
        <p:spPr>
          <a:xfrm>
            <a:off x="5274916" y="708127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Client</a:t>
            </a:r>
          </a:p>
        </p:txBody>
      </p:sp>
      <p:sp>
        <p:nvSpPr>
          <p:cNvPr id="15" name="TextBox 14"/>
          <p:cNvSpPr txBox="1"/>
          <p:nvPr userDrawn="1"/>
        </p:nvSpPr>
        <p:spPr>
          <a:xfrm>
            <a:off x="5274918" y="789738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Main contractor</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Market</a:t>
            </a:r>
          </a:p>
        </p:txBody>
      </p:sp>
      <p:sp>
        <p:nvSpPr>
          <p:cNvPr id="18" name="Text Placeholder 19"/>
          <p:cNvSpPr>
            <a:spLocks noGrp="1"/>
          </p:cNvSpPr>
          <p:nvPr>
            <p:ph type="body" sz="quarter" idx="14" hasCustomPrompt="1"/>
          </p:nvPr>
        </p:nvSpPr>
        <p:spPr>
          <a:xfrm>
            <a:off x="5274918" y="8201856"/>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contractor in Arial 11 </a:t>
            </a:r>
            <a:r>
              <a:rPr lang="en-US" dirty="0" err="1"/>
              <a:t>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7" y="1080000"/>
            <a:ext cx="4932000" cy="3420000"/>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845049"/>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537959"/>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companies</a:t>
            </a:r>
          </a:p>
        </p:txBody>
      </p:sp>
      <p:sp>
        <p:nvSpPr>
          <p:cNvPr id="26" name="Text Placeholder 19"/>
          <p:cNvSpPr>
            <a:spLocks noGrp="1"/>
          </p:cNvSpPr>
          <p:nvPr>
            <p:ph type="body" sz="quarter" idx="26" hasCustomPrompt="1"/>
          </p:nvPr>
        </p:nvSpPr>
        <p:spPr>
          <a:xfrm>
            <a:off x="5274918" y="9020117"/>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value if appropriate, or delete off slide master</a:t>
            </a:r>
            <a:endParaRPr lang="en-GB" dirty="0"/>
          </a:p>
        </p:txBody>
      </p:sp>
      <p:sp>
        <p:nvSpPr>
          <p:cNvPr id="27" name="TextBox 26"/>
          <p:cNvSpPr txBox="1"/>
          <p:nvPr userDrawn="1"/>
        </p:nvSpPr>
        <p:spPr>
          <a:xfrm>
            <a:off x="5274918" y="871178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Contract Value</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324000" y="4552243"/>
            <a:ext cx="4412903"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314896" y="4968000"/>
            <a:ext cx="4788000" cy="936000"/>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Picture Placeholder 41"/>
          <p:cNvSpPr>
            <a:spLocks noGrp="1"/>
          </p:cNvSpPr>
          <p:nvPr>
            <p:ph type="pic" sz="quarter" idx="29"/>
          </p:nvPr>
        </p:nvSpPr>
        <p:spPr>
          <a:xfrm>
            <a:off x="5220000" y="1080000"/>
            <a:ext cx="2160000" cy="3420000"/>
          </a:xfrm>
        </p:spPr>
        <p:txBody>
          <a:bodyPr>
            <a:noAutofit/>
          </a:bodyPr>
          <a:lstStyle>
            <a:lvl1pPr marL="0" indent="0" algn="l">
              <a:buFontTx/>
              <a:buNone/>
              <a:defRPr sz="1200">
                <a:latin typeface="Arial" panose="020B0604020202020204" pitchFamily="34" charset="0"/>
                <a:cs typeface="Arial" panose="020B0604020202020204" pitchFamily="34" charset="0"/>
              </a:defRPr>
            </a:lvl1pPr>
          </a:lstStyle>
          <a:p>
            <a:endParaRPr lang="en-GB" dirty="0"/>
          </a:p>
        </p:txBody>
      </p:sp>
      <p:sp>
        <p:nvSpPr>
          <p:cNvPr id="34"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7" name="Picture 36">
            <a:extLst>
              <a:ext uri="{FF2B5EF4-FFF2-40B4-BE49-F238E27FC236}">
                <a16:creationId xmlns:a16="http://schemas.microsoft.com/office/drawing/2014/main" id="{4DB5FCCF-CD31-2823-AD8B-17AA54EF800C}"/>
              </a:ext>
            </a:extLst>
          </p:cNvPr>
          <p:cNvPicPr>
            <a:picLocks noChangeAspect="1"/>
          </p:cNvPicPr>
          <p:nvPr userDrawn="1"/>
        </p:nvPicPr>
        <p:blipFill>
          <a:blip r:embed="rId2"/>
          <a:stretch>
            <a:fillRect/>
          </a:stretch>
        </p:blipFill>
        <p:spPr>
          <a:xfrm>
            <a:off x="179837" y="149281"/>
            <a:ext cx="2101958" cy="768389"/>
          </a:xfrm>
          <a:prstGeom prst="rect">
            <a:avLst/>
          </a:prstGeom>
        </p:spPr>
      </p:pic>
    </p:spTree>
    <p:extLst>
      <p:ext uri="{BB962C8B-B14F-4D97-AF65-F5344CB8AC3E}">
        <p14:creationId xmlns:p14="http://schemas.microsoft.com/office/powerpoint/2010/main" val="288417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Vertical Picture">
    <p:spTree>
      <p:nvGrpSpPr>
        <p:cNvPr id="1" name=""/>
        <p:cNvGrpSpPr/>
        <p:nvPr/>
      </p:nvGrpSpPr>
      <p:grpSpPr>
        <a:xfrm>
          <a:off x="0" y="0"/>
          <a:ext cx="0" cy="0"/>
          <a:chOff x="0" y="0"/>
          <a:chExt cx="0" cy="0"/>
        </a:xfrm>
      </p:grpSpPr>
      <p:sp>
        <p:nvSpPr>
          <p:cNvPr id="33" name="Rectangle 32"/>
          <p:cNvSpPr/>
          <p:nvPr userDrawn="1"/>
        </p:nvSpPr>
        <p:spPr>
          <a:xfrm>
            <a:off x="5219837" y="1080000"/>
            <a:ext cx="2160000" cy="341932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
        <p:nvSpPr>
          <p:cNvPr id="43" name="Freeform 9"/>
          <p:cNvSpPr>
            <a:spLocks noChangeAspect="1"/>
          </p:cNvSpPr>
          <p:nvPr userDrawn="1"/>
        </p:nvSpPr>
        <p:spPr bwMode="auto">
          <a:xfrm>
            <a:off x="5219838" y="1078348"/>
            <a:ext cx="2163574" cy="513657"/>
          </a:xfrm>
          <a:custGeom>
            <a:avLst/>
            <a:gdLst>
              <a:gd name="T0" fmla="*/ 3758 w 3758"/>
              <a:gd name="T1" fmla="*/ 0 h 383"/>
              <a:gd name="T2" fmla="*/ 118 w 3758"/>
              <a:gd name="T3" fmla="*/ 0 h 383"/>
              <a:gd name="T4" fmla="*/ 95 w 3758"/>
              <a:gd name="T5" fmla="*/ 0 h 383"/>
              <a:gd name="T6" fmla="*/ 0 w 3758"/>
              <a:gd name="T7" fmla="*/ 0 h 383"/>
              <a:gd name="T8" fmla="*/ 0 w 3758"/>
              <a:gd name="T9" fmla="*/ 190 h 383"/>
              <a:gd name="T10" fmla="*/ 0 w 3758"/>
              <a:gd name="T11" fmla="*/ 190 h 383"/>
              <a:gd name="T12" fmla="*/ 0 w 3758"/>
              <a:gd name="T13" fmla="*/ 190 h 383"/>
              <a:gd name="T14" fmla="*/ 95 w 3758"/>
              <a:gd name="T15" fmla="*/ 286 h 383"/>
              <a:gd name="T16" fmla="*/ 95 w 3758"/>
              <a:gd name="T17" fmla="*/ 286 h 383"/>
              <a:gd name="T18" fmla="*/ 189 w 3758"/>
              <a:gd name="T19" fmla="*/ 383 h 383"/>
              <a:gd name="T20" fmla="*/ 282 w 3758"/>
              <a:gd name="T21" fmla="*/ 286 h 383"/>
              <a:gd name="T22" fmla="*/ 3758 w 3758"/>
              <a:gd name="T23" fmla="*/ 286 h 383"/>
              <a:gd name="T24" fmla="*/ 3758 w 3758"/>
              <a:gd name="T25" fmla="*/ 0 h 383"/>
              <a:gd name="connsiteX0" fmla="*/ 10000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10000 w 10000"/>
              <a:gd name="connsiteY12" fmla="*/ 0 h 10000"/>
              <a:gd name="connsiteX0" fmla="*/ 10000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10000 w 10000"/>
              <a:gd name="connsiteY12" fmla="*/ 0 h 10000"/>
              <a:gd name="connsiteX0" fmla="*/ 10000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10000 w 10000"/>
              <a:gd name="connsiteY12" fmla="*/ 0 h 10000"/>
              <a:gd name="connsiteX0" fmla="*/ 3962 w 10000"/>
              <a:gd name="connsiteY0" fmla="*/ 0 h 10000"/>
              <a:gd name="connsiteX1" fmla="*/ 314 w 10000"/>
              <a:gd name="connsiteY1" fmla="*/ 0 h 10000"/>
              <a:gd name="connsiteX2" fmla="*/ 253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253 w 10000"/>
              <a:gd name="connsiteY7" fmla="*/ 7467 h 10000"/>
              <a:gd name="connsiteX8" fmla="*/ 253 w 10000"/>
              <a:gd name="connsiteY8" fmla="*/ 7467 h 10000"/>
              <a:gd name="connsiteX9" fmla="*/ 503 w 10000"/>
              <a:gd name="connsiteY9" fmla="*/ 10000 h 10000"/>
              <a:gd name="connsiteX10" fmla="*/ 750 w 10000"/>
              <a:gd name="connsiteY10" fmla="*/ 7467 h 10000"/>
              <a:gd name="connsiteX11" fmla="*/ 10000 w 10000"/>
              <a:gd name="connsiteY11" fmla="*/ 7467 h 10000"/>
              <a:gd name="connsiteX12" fmla="*/ 3962 w 10000"/>
              <a:gd name="connsiteY12" fmla="*/ 0 h 10000"/>
              <a:gd name="connsiteX0" fmla="*/ 3962 w 4274"/>
              <a:gd name="connsiteY0" fmla="*/ 0 h 10000"/>
              <a:gd name="connsiteX1" fmla="*/ 314 w 4274"/>
              <a:gd name="connsiteY1" fmla="*/ 0 h 10000"/>
              <a:gd name="connsiteX2" fmla="*/ 253 w 4274"/>
              <a:gd name="connsiteY2" fmla="*/ 0 h 10000"/>
              <a:gd name="connsiteX3" fmla="*/ 0 w 4274"/>
              <a:gd name="connsiteY3" fmla="*/ 0 h 10000"/>
              <a:gd name="connsiteX4" fmla="*/ 0 w 4274"/>
              <a:gd name="connsiteY4" fmla="*/ 4961 h 10000"/>
              <a:gd name="connsiteX5" fmla="*/ 0 w 4274"/>
              <a:gd name="connsiteY5" fmla="*/ 4961 h 10000"/>
              <a:gd name="connsiteX6" fmla="*/ 0 w 4274"/>
              <a:gd name="connsiteY6" fmla="*/ 4961 h 10000"/>
              <a:gd name="connsiteX7" fmla="*/ 253 w 4274"/>
              <a:gd name="connsiteY7" fmla="*/ 7467 h 10000"/>
              <a:gd name="connsiteX8" fmla="*/ 253 w 4274"/>
              <a:gd name="connsiteY8" fmla="*/ 7467 h 10000"/>
              <a:gd name="connsiteX9" fmla="*/ 503 w 4274"/>
              <a:gd name="connsiteY9" fmla="*/ 10000 h 10000"/>
              <a:gd name="connsiteX10" fmla="*/ 750 w 4274"/>
              <a:gd name="connsiteY10" fmla="*/ 7467 h 10000"/>
              <a:gd name="connsiteX11" fmla="*/ 4274 w 4274"/>
              <a:gd name="connsiteY11" fmla="*/ 7467 h 10000"/>
              <a:gd name="connsiteX12" fmla="*/ 3962 w 4274"/>
              <a:gd name="connsiteY12" fmla="*/ 0 h 10000"/>
              <a:gd name="connsiteX0" fmla="*/ 9977 w 10000"/>
              <a:gd name="connsiteY0" fmla="*/ 0 h 10000"/>
              <a:gd name="connsiteX1" fmla="*/ 735 w 10000"/>
              <a:gd name="connsiteY1" fmla="*/ 0 h 10000"/>
              <a:gd name="connsiteX2" fmla="*/ 592 w 10000"/>
              <a:gd name="connsiteY2" fmla="*/ 0 h 10000"/>
              <a:gd name="connsiteX3" fmla="*/ 0 w 10000"/>
              <a:gd name="connsiteY3" fmla="*/ 0 h 10000"/>
              <a:gd name="connsiteX4" fmla="*/ 0 w 10000"/>
              <a:gd name="connsiteY4" fmla="*/ 4961 h 10000"/>
              <a:gd name="connsiteX5" fmla="*/ 0 w 10000"/>
              <a:gd name="connsiteY5" fmla="*/ 4961 h 10000"/>
              <a:gd name="connsiteX6" fmla="*/ 0 w 10000"/>
              <a:gd name="connsiteY6" fmla="*/ 4961 h 10000"/>
              <a:gd name="connsiteX7" fmla="*/ 592 w 10000"/>
              <a:gd name="connsiteY7" fmla="*/ 7467 h 10000"/>
              <a:gd name="connsiteX8" fmla="*/ 592 w 10000"/>
              <a:gd name="connsiteY8" fmla="*/ 7467 h 10000"/>
              <a:gd name="connsiteX9" fmla="*/ 1177 w 10000"/>
              <a:gd name="connsiteY9" fmla="*/ 10000 h 10000"/>
              <a:gd name="connsiteX10" fmla="*/ 1755 w 10000"/>
              <a:gd name="connsiteY10" fmla="*/ 7467 h 10000"/>
              <a:gd name="connsiteX11" fmla="*/ 10000 w 10000"/>
              <a:gd name="connsiteY11" fmla="*/ 7467 h 10000"/>
              <a:gd name="connsiteX12" fmla="*/ 9977 w 10000"/>
              <a:gd name="connsiteY12" fmla="*/ 0 h 10000"/>
              <a:gd name="connsiteX0" fmla="*/ 9977 w 10022"/>
              <a:gd name="connsiteY0" fmla="*/ 0 h 10000"/>
              <a:gd name="connsiteX1" fmla="*/ 735 w 10022"/>
              <a:gd name="connsiteY1" fmla="*/ 0 h 10000"/>
              <a:gd name="connsiteX2" fmla="*/ 592 w 10022"/>
              <a:gd name="connsiteY2" fmla="*/ 0 h 10000"/>
              <a:gd name="connsiteX3" fmla="*/ 0 w 10022"/>
              <a:gd name="connsiteY3" fmla="*/ 0 h 10000"/>
              <a:gd name="connsiteX4" fmla="*/ 0 w 10022"/>
              <a:gd name="connsiteY4" fmla="*/ 4961 h 10000"/>
              <a:gd name="connsiteX5" fmla="*/ 0 w 10022"/>
              <a:gd name="connsiteY5" fmla="*/ 4961 h 10000"/>
              <a:gd name="connsiteX6" fmla="*/ 0 w 10022"/>
              <a:gd name="connsiteY6" fmla="*/ 4961 h 10000"/>
              <a:gd name="connsiteX7" fmla="*/ 592 w 10022"/>
              <a:gd name="connsiteY7" fmla="*/ 7467 h 10000"/>
              <a:gd name="connsiteX8" fmla="*/ 592 w 10022"/>
              <a:gd name="connsiteY8" fmla="*/ 7467 h 10000"/>
              <a:gd name="connsiteX9" fmla="*/ 1177 w 10022"/>
              <a:gd name="connsiteY9" fmla="*/ 10000 h 10000"/>
              <a:gd name="connsiteX10" fmla="*/ 1755 w 10022"/>
              <a:gd name="connsiteY10" fmla="*/ 7467 h 10000"/>
              <a:gd name="connsiteX11" fmla="*/ 10022 w 10022"/>
              <a:gd name="connsiteY11" fmla="*/ 7467 h 10000"/>
              <a:gd name="connsiteX12" fmla="*/ 9977 w 10022"/>
              <a:gd name="connsiteY12" fmla="*/ 0 h 10000"/>
              <a:gd name="connsiteX0" fmla="*/ 10065 w 10065"/>
              <a:gd name="connsiteY0" fmla="*/ 0 h 10000"/>
              <a:gd name="connsiteX1" fmla="*/ 735 w 10065"/>
              <a:gd name="connsiteY1" fmla="*/ 0 h 10000"/>
              <a:gd name="connsiteX2" fmla="*/ 592 w 10065"/>
              <a:gd name="connsiteY2" fmla="*/ 0 h 10000"/>
              <a:gd name="connsiteX3" fmla="*/ 0 w 10065"/>
              <a:gd name="connsiteY3" fmla="*/ 0 h 10000"/>
              <a:gd name="connsiteX4" fmla="*/ 0 w 10065"/>
              <a:gd name="connsiteY4" fmla="*/ 4961 h 10000"/>
              <a:gd name="connsiteX5" fmla="*/ 0 w 10065"/>
              <a:gd name="connsiteY5" fmla="*/ 4961 h 10000"/>
              <a:gd name="connsiteX6" fmla="*/ 0 w 10065"/>
              <a:gd name="connsiteY6" fmla="*/ 4961 h 10000"/>
              <a:gd name="connsiteX7" fmla="*/ 592 w 10065"/>
              <a:gd name="connsiteY7" fmla="*/ 7467 h 10000"/>
              <a:gd name="connsiteX8" fmla="*/ 592 w 10065"/>
              <a:gd name="connsiteY8" fmla="*/ 7467 h 10000"/>
              <a:gd name="connsiteX9" fmla="*/ 1177 w 10065"/>
              <a:gd name="connsiteY9" fmla="*/ 10000 h 10000"/>
              <a:gd name="connsiteX10" fmla="*/ 1755 w 10065"/>
              <a:gd name="connsiteY10" fmla="*/ 7467 h 10000"/>
              <a:gd name="connsiteX11" fmla="*/ 10022 w 10065"/>
              <a:gd name="connsiteY11" fmla="*/ 7467 h 10000"/>
              <a:gd name="connsiteX12" fmla="*/ 10065 w 10065"/>
              <a:gd name="connsiteY12" fmla="*/ 0 h 10000"/>
              <a:gd name="connsiteX0" fmla="*/ 10043 w 10044"/>
              <a:gd name="connsiteY0" fmla="*/ 0 h 10000"/>
              <a:gd name="connsiteX1" fmla="*/ 735 w 10044"/>
              <a:gd name="connsiteY1" fmla="*/ 0 h 10000"/>
              <a:gd name="connsiteX2" fmla="*/ 592 w 10044"/>
              <a:gd name="connsiteY2" fmla="*/ 0 h 10000"/>
              <a:gd name="connsiteX3" fmla="*/ 0 w 10044"/>
              <a:gd name="connsiteY3" fmla="*/ 0 h 10000"/>
              <a:gd name="connsiteX4" fmla="*/ 0 w 10044"/>
              <a:gd name="connsiteY4" fmla="*/ 4961 h 10000"/>
              <a:gd name="connsiteX5" fmla="*/ 0 w 10044"/>
              <a:gd name="connsiteY5" fmla="*/ 4961 h 10000"/>
              <a:gd name="connsiteX6" fmla="*/ 0 w 10044"/>
              <a:gd name="connsiteY6" fmla="*/ 4961 h 10000"/>
              <a:gd name="connsiteX7" fmla="*/ 592 w 10044"/>
              <a:gd name="connsiteY7" fmla="*/ 7467 h 10000"/>
              <a:gd name="connsiteX8" fmla="*/ 592 w 10044"/>
              <a:gd name="connsiteY8" fmla="*/ 7467 h 10000"/>
              <a:gd name="connsiteX9" fmla="*/ 1177 w 10044"/>
              <a:gd name="connsiteY9" fmla="*/ 10000 h 10000"/>
              <a:gd name="connsiteX10" fmla="*/ 1755 w 10044"/>
              <a:gd name="connsiteY10" fmla="*/ 7467 h 10000"/>
              <a:gd name="connsiteX11" fmla="*/ 10022 w 10044"/>
              <a:gd name="connsiteY11" fmla="*/ 7467 h 10000"/>
              <a:gd name="connsiteX12" fmla="*/ 10043 w 10044"/>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44" h="10000">
                <a:moveTo>
                  <a:pt x="10043" y="0"/>
                </a:moveTo>
                <a:lnTo>
                  <a:pt x="735" y="0"/>
                </a:lnTo>
                <a:lnTo>
                  <a:pt x="592" y="0"/>
                </a:lnTo>
                <a:lnTo>
                  <a:pt x="0" y="0"/>
                </a:lnTo>
                <a:lnTo>
                  <a:pt x="0" y="4961"/>
                </a:lnTo>
                <a:lnTo>
                  <a:pt x="0" y="4961"/>
                </a:lnTo>
                <a:lnTo>
                  <a:pt x="0" y="4961"/>
                </a:lnTo>
                <a:lnTo>
                  <a:pt x="592" y="7467"/>
                </a:lnTo>
                <a:lnTo>
                  <a:pt x="592" y="7467"/>
                </a:lnTo>
                <a:cubicBezTo>
                  <a:pt x="786" y="8311"/>
                  <a:pt x="983" y="9156"/>
                  <a:pt x="1177" y="10000"/>
                </a:cubicBezTo>
                <a:cubicBezTo>
                  <a:pt x="1369" y="9156"/>
                  <a:pt x="1563" y="8311"/>
                  <a:pt x="1755" y="7467"/>
                </a:cubicBezTo>
                <a:lnTo>
                  <a:pt x="10022" y="7467"/>
                </a:lnTo>
                <a:cubicBezTo>
                  <a:pt x="10014" y="4978"/>
                  <a:pt x="10051" y="2489"/>
                  <a:pt x="10043" y="0"/>
                </a:cubicBezTo>
                <a:close/>
              </a:path>
            </a:pathLst>
          </a:custGeom>
          <a:solidFill>
            <a:srgbClr val="FD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userDrawn="1"/>
        </p:nvSpPr>
        <p:spPr>
          <a:xfrm>
            <a:off x="5220000" y="4499999"/>
            <a:ext cx="2160000" cy="61918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buFontTx/>
              <a:buNone/>
            </a:pPr>
            <a:endParaRPr lang="en-US" sz="1100" dirty="0">
              <a:latin typeface="Arial" panose="020B0604020202020204" pitchFamily="34" charset="0"/>
              <a:cs typeface="Arial" panose="020B0604020202020204" pitchFamily="34" charset="0"/>
            </a:endParaRPr>
          </a:p>
        </p:txBody>
      </p:sp>
      <p:sp>
        <p:nvSpPr>
          <p:cNvPr id="10" name="Title 1"/>
          <p:cNvSpPr>
            <a:spLocks noGrp="1"/>
          </p:cNvSpPr>
          <p:nvPr>
            <p:ph type="ctrTitle" hasCustomPrompt="1"/>
          </p:nvPr>
        </p:nvSpPr>
        <p:spPr>
          <a:xfrm>
            <a:off x="1836076" y="339670"/>
            <a:ext cx="5543762" cy="291418"/>
          </a:xfrm>
        </p:spPr>
        <p:txBody>
          <a:bodyPr anchor="t">
            <a:noAutofit/>
          </a:bodyPr>
          <a:lstStyle>
            <a:lvl1pPr algn="r">
              <a:defRPr sz="1800" b="1" cap="all" baseline="0">
                <a:solidFill>
                  <a:srgbClr val="002060"/>
                </a:solidFill>
                <a:latin typeface="Arial" panose="020B0604020202020204" pitchFamily="34" charset="0"/>
                <a:cs typeface="Arial" panose="020B0604020202020204" pitchFamily="34" charset="0"/>
              </a:defRPr>
            </a:lvl1pPr>
          </a:lstStyle>
          <a:p>
            <a:r>
              <a:rPr lang="en-US" dirty="0"/>
              <a:t>Add project name IN ARIAL 18pt</a:t>
            </a:r>
          </a:p>
        </p:txBody>
      </p:sp>
      <p:sp>
        <p:nvSpPr>
          <p:cNvPr id="11" name="Subtitle 2"/>
          <p:cNvSpPr>
            <a:spLocks noGrp="1"/>
          </p:cNvSpPr>
          <p:nvPr>
            <p:ph type="subTitle" idx="1" hasCustomPrompt="1"/>
          </p:nvPr>
        </p:nvSpPr>
        <p:spPr>
          <a:xfrm>
            <a:off x="1836076" y="655321"/>
            <a:ext cx="5543762" cy="333357"/>
          </a:xfrm>
        </p:spPr>
        <p:txBody>
          <a:bodyPr>
            <a:noAutofit/>
          </a:bodyPr>
          <a:lstStyle>
            <a:lvl1pPr marL="0" indent="0" algn="r">
              <a:buNone/>
              <a:defRPr sz="1400" cap="all" baseline="0">
                <a:solidFill>
                  <a:schemeClr val="accent1"/>
                </a:solidFill>
                <a:latin typeface="Arial" panose="020B0604020202020204" pitchFamily="34" charset="0"/>
                <a:cs typeface="Arial" panose="020B0604020202020204" pitchFamily="34" charset="0"/>
              </a:defRPr>
            </a:lvl1pPr>
            <a:lvl2pPr marL="342924" indent="0" algn="ctr">
              <a:buNone/>
              <a:defRPr sz="1500"/>
            </a:lvl2pPr>
            <a:lvl3pPr marL="685850" indent="0" algn="ctr">
              <a:buNone/>
              <a:defRPr sz="1350"/>
            </a:lvl3pPr>
            <a:lvl4pPr marL="1028772" indent="0" algn="ctr">
              <a:buNone/>
              <a:defRPr sz="1200"/>
            </a:lvl4pPr>
            <a:lvl5pPr marL="1371696" indent="0" algn="ctr">
              <a:buNone/>
              <a:defRPr sz="1200"/>
            </a:lvl5pPr>
            <a:lvl6pPr marL="1714622" indent="0" algn="ctr">
              <a:buNone/>
              <a:defRPr sz="1200"/>
            </a:lvl6pPr>
            <a:lvl7pPr marL="2057546" indent="0" algn="ctr">
              <a:buNone/>
              <a:defRPr sz="1200"/>
            </a:lvl7pPr>
            <a:lvl8pPr marL="2400470" indent="0" algn="ctr">
              <a:buNone/>
              <a:defRPr sz="1200"/>
            </a:lvl8pPr>
            <a:lvl9pPr marL="2743395" indent="0" algn="ctr">
              <a:buNone/>
              <a:defRPr sz="1200"/>
            </a:lvl9pPr>
          </a:lstStyle>
          <a:p>
            <a:r>
              <a:rPr lang="en-US" dirty="0"/>
              <a:t>City/area, country in ARIAL 14pt</a:t>
            </a:r>
          </a:p>
        </p:txBody>
      </p:sp>
      <p:sp>
        <p:nvSpPr>
          <p:cNvPr id="13" name="Text Placeholder 19"/>
          <p:cNvSpPr>
            <a:spLocks noGrp="1"/>
          </p:cNvSpPr>
          <p:nvPr>
            <p:ph type="body" sz="quarter" idx="13" hasCustomPrompt="1"/>
          </p:nvPr>
        </p:nvSpPr>
        <p:spPr>
          <a:xfrm>
            <a:off x="5274918" y="7391526"/>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client(s) in Arial 11 </a:t>
            </a:r>
            <a:r>
              <a:rPr lang="en-US" dirty="0" err="1"/>
              <a:t>pt</a:t>
            </a:r>
            <a:endParaRPr lang="en-GB" dirty="0"/>
          </a:p>
        </p:txBody>
      </p:sp>
      <p:sp>
        <p:nvSpPr>
          <p:cNvPr id="14" name="TextBox 13"/>
          <p:cNvSpPr txBox="1"/>
          <p:nvPr userDrawn="1"/>
        </p:nvSpPr>
        <p:spPr>
          <a:xfrm>
            <a:off x="5274916" y="708127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Client</a:t>
            </a:r>
          </a:p>
        </p:txBody>
      </p:sp>
      <p:sp>
        <p:nvSpPr>
          <p:cNvPr id="15" name="TextBox 14"/>
          <p:cNvSpPr txBox="1"/>
          <p:nvPr userDrawn="1"/>
        </p:nvSpPr>
        <p:spPr>
          <a:xfrm>
            <a:off x="5274918" y="7897380"/>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Main contractor</a:t>
            </a:r>
          </a:p>
        </p:txBody>
      </p:sp>
      <p:sp>
        <p:nvSpPr>
          <p:cNvPr id="16" name="TextBox 15"/>
          <p:cNvSpPr txBox="1"/>
          <p:nvPr userDrawn="1"/>
        </p:nvSpPr>
        <p:spPr>
          <a:xfrm>
            <a:off x="5274916" y="463976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Application</a:t>
            </a:r>
          </a:p>
        </p:txBody>
      </p:sp>
      <p:sp>
        <p:nvSpPr>
          <p:cNvPr id="17" name="TextBox 16"/>
          <p:cNvSpPr txBox="1"/>
          <p:nvPr userDrawn="1"/>
        </p:nvSpPr>
        <p:spPr>
          <a:xfrm>
            <a:off x="5274916" y="6267837"/>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Market</a:t>
            </a:r>
          </a:p>
        </p:txBody>
      </p:sp>
      <p:sp>
        <p:nvSpPr>
          <p:cNvPr id="18" name="Text Placeholder 19"/>
          <p:cNvSpPr>
            <a:spLocks noGrp="1"/>
          </p:cNvSpPr>
          <p:nvPr>
            <p:ph type="body" sz="quarter" idx="14" hasCustomPrompt="1"/>
          </p:nvPr>
        </p:nvSpPr>
        <p:spPr>
          <a:xfrm>
            <a:off x="5274918" y="8201856"/>
            <a:ext cx="2011680" cy="493468"/>
          </a:xfrm>
        </p:spPr>
        <p:txBody>
          <a:bodyPr lIns="91440" tIns="0" rIns="91440" bIns="18288">
            <a:noAutofit/>
          </a:bodyPr>
          <a:lstStyle>
            <a:lvl1pPr marL="0" indent="0">
              <a:lnSpc>
                <a:spcPct val="100000"/>
              </a:lnSpc>
              <a:spcBef>
                <a:spcPts val="0"/>
              </a:spcBef>
              <a:buFontTx/>
              <a:buNone/>
              <a:defRPr sz="1100" b="0" baseline="0">
                <a:solidFill>
                  <a:schemeClr val="bg1"/>
                </a:solidFill>
                <a:latin typeface="Arial" panose="020B0604020202020204" pitchFamily="34" charset="0"/>
                <a:cs typeface="Arial" panose="020B0604020202020204" pitchFamily="34" charset="0"/>
              </a:defRPr>
            </a:lvl1pPr>
          </a:lstStyle>
          <a:p>
            <a:pPr lvl="0"/>
            <a:r>
              <a:rPr lang="en-US" dirty="0"/>
              <a:t>Add contractor in Arial 11 </a:t>
            </a:r>
            <a:r>
              <a:rPr lang="en-US" dirty="0" err="1"/>
              <a:t>pt</a:t>
            </a:r>
            <a:endParaRPr lang="en-GB" dirty="0"/>
          </a:p>
        </p:txBody>
      </p:sp>
      <p:sp>
        <p:nvSpPr>
          <p:cNvPr id="19" name="Text Placeholder 19"/>
          <p:cNvSpPr>
            <a:spLocks noGrp="1"/>
          </p:cNvSpPr>
          <p:nvPr>
            <p:ph type="body" sz="quarter" idx="15" hasCustomPrompt="1"/>
          </p:nvPr>
        </p:nvSpPr>
        <p:spPr>
          <a:xfrm>
            <a:off x="5274918" y="4938462"/>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application in Arial 11 </a:t>
            </a:r>
            <a:r>
              <a:rPr lang="en-US" dirty="0" err="1"/>
              <a:t>pt</a:t>
            </a:r>
            <a:endParaRPr lang="en-US" dirty="0"/>
          </a:p>
        </p:txBody>
      </p:sp>
      <p:sp>
        <p:nvSpPr>
          <p:cNvPr id="20" name="Text Placeholder 19"/>
          <p:cNvSpPr>
            <a:spLocks noGrp="1"/>
          </p:cNvSpPr>
          <p:nvPr>
            <p:ph type="body" sz="quarter" idx="16" hasCustomPrompt="1"/>
          </p:nvPr>
        </p:nvSpPr>
        <p:spPr>
          <a:xfrm>
            <a:off x="5274918" y="6564593"/>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market in Arial 11 </a:t>
            </a:r>
            <a:r>
              <a:rPr lang="en-US" dirty="0" err="1"/>
              <a:t>pt</a:t>
            </a:r>
            <a:endParaRPr lang="en-GB" dirty="0"/>
          </a:p>
        </p:txBody>
      </p:sp>
      <p:sp>
        <p:nvSpPr>
          <p:cNvPr id="23" name="Picture Placeholder 41"/>
          <p:cNvSpPr>
            <a:spLocks noGrp="1"/>
          </p:cNvSpPr>
          <p:nvPr>
            <p:ph type="pic" sz="quarter" idx="21"/>
          </p:nvPr>
        </p:nvSpPr>
        <p:spPr>
          <a:xfrm>
            <a:off x="179837" y="1080000"/>
            <a:ext cx="4932000" cy="4763348"/>
          </a:xfrm>
        </p:spPr>
        <p:txBody>
          <a:bodyPr>
            <a:noAutofit/>
          </a:bodyPr>
          <a:lstStyle>
            <a:lvl1pPr marL="0" indent="0">
              <a:buFontTx/>
              <a:buNone/>
              <a:defRPr sz="1200">
                <a:latin typeface="Arial" panose="020B0604020202020204" pitchFamily="34" charset="0"/>
                <a:cs typeface="Arial" panose="020B0604020202020204" pitchFamily="34" charset="0"/>
              </a:defRPr>
            </a:lvl1pPr>
          </a:lstStyle>
          <a:p>
            <a:endParaRPr lang="en-GB" dirty="0"/>
          </a:p>
        </p:txBody>
      </p:sp>
      <p:sp>
        <p:nvSpPr>
          <p:cNvPr id="24" name="Text Placeholder 19"/>
          <p:cNvSpPr>
            <a:spLocks noGrp="1"/>
          </p:cNvSpPr>
          <p:nvPr>
            <p:ph type="body" sz="quarter" idx="22" hasCustomPrompt="1"/>
          </p:nvPr>
        </p:nvSpPr>
        <p:spPr>
          <a:xfrm>
            <a:off x="5274918" y="9845049"/>
            <a:ext cx="2011680" cy="645881"/>
          </a:xfrm>
        </p:spPr>
        <p:txBody>
          <a:bodyPr lIns="91440" tIns="0" rIns="91440" bIns="18288">
            <a:noAutofit/>
          </a:bodyPr>
          <a:lstStyle>
            <a:lvl1pPr marL="0" indent="0">
              <a:lnSpc>
                <a:spcPct val="100000"/>
              </a:lnSpc>
              <a:spcBef>
                <a:spcPts val="0"/>
              </a:spcBef>
              <a:buFontTx/>
              <a:buNone/>
              <a:defRPr sz="1100">
                <a:solidFill>
                  <a:schemeClr val="bg1"/>
                </a:solidFill>
                <a:latin typeface="Arial" panose="020B0604020202020204" pitchFamily="34" charset="0"/>
                <a:cs typeface="Arial" panose="020B0604020202020204" pitchFamily="34" charset="0"/>
              </a:defRPr>
            </a:lvl1pPr>
          </a:lstStyle>
          <a:p>
            <a:pPr lvl="0"/>
            <a:r>
              <a:rPr lang="en-US" dirty="0"/>
              <a:t>Add business unit name (s) in Arial 11pt</a:t>
            </a:r>
          </a:p>
        </p:txBody>
      </p:sp>
      <p:sp>
        <p:nvSpPr>
          <p:cNvPr id="25" name="TextBox 24"/>
          <p:cNvSpPr txBox="1"/>
          <p:nvPr userDrawn="1"/>
        </p:nvSpPr>
        <p:spPr>
          <a:xfrm>
            <a:off x="5274916" y="9537959"/>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Keller companies</a:t>
            </a:r>
          </a:p>
        </p:txBody>
      </p:sp>
      <p:sp>
        <p:nvSpPr>
          <p:cNvPr id="26" name="Text Placeholder 19"/>
          <p:cNvSpPr>
            <a:spLocks noGrp="1"/>
          </p:cNvSpPr>
          <p:nvPr>
            <p:ph type="body" sz="quarter" idx="26" hasCustomPrompt="1"/>
          </p:nvPr>
        </p:nvSpPr>
        <p:spPr>
          <a:xfrm>
            <a:off x="5274918" y="9020117"/>
            <a:ext cx="2011680" cy="493776"/>
          </a:xfrm>
        </p:spPr>
        <p:txBody>
          <a:bodyPr lIns="91440" tIns="0" rIns="91440" bIns="18288">
            <a:noAutofit/>
          </a:bodyPr>
          <a:lstStyle>
            <a:lvl1pPr marL="0" indent="0">
              <a:lnSpc>
                <a:spcPct val="100000"/>
              </a:lnSpc>
              <a:buFontTx/>
              <a:buNone/>
              <a:defRPr sz="1100" baseline="0">
                <a:solidFill>
                  <a:schemeClr val="bg1"/>
                </a:solidFill>
                <a:latin typeface="Arial" panose="020B0604020202020204" pitchFamily="34" charset="0"/>
                <a:cs typeface="Arial" panose="020B0604020202020204" pitchFamily="34" charset="0"/>
              </a:defRPr>
            </a:lvl1pPr>
          </a:lstStyle>
          <a:p>
            <a:pPr lvl="0"/>
            <a:r>
              <a:rPr lang="en-US" dirty="0"/>
              <a:t>Add value if appropriate, or delete off slide master</a:t>
            </a:r>
            <a:endParaRPr lang="en-GB" dirty="0"/>
          </a:p>
        </p:txBody>
      </p:sp>
      <p:sp>
        <p:nvSpPr>
          <p:cNvPr id="27" name="TextBox 26"/>
          <p:cNvSpPr txBox="1"/>
          <p:nvPr userDrawn="1"/>
        </p:nvSpPr>
        <p:spPr>
          <a:xfrm>
            <a:off x="5274918" y="8711786"/>
            <a:ext cx="2011680" cy="296081"/>
          </a:xfrm>
          <a:prstGeom prst="rect">
            <a:avLst/>
          </a:prstGeom>
          <a:noFill/>
        </p:spPr>
        <p:txBody>
          <a:bodyPr wrap="none" lIns="91440" tIns="91440" rIns="91440" bIns="0" rtlCol="0">
            <a:noAutofit/>
          </a:bodyPr>
          <a:lstStyle/>
          <a:p>
            <a:pPr>
              <a:lnSpc>
                <a:spcPct val="100000"/>
              </a:lnSpc>
              <a:buFontTx/>
              <a:buNone/>
            </a:pPr>
            <a:r>
              <a:rPr lang="en-GB" sz="1100" b="0" dirty="0">
                <a:solidFill>
                  <a:srgbClr val="FFC000"/>
                </a:solidFill>
                <a:latin typeface="Arial" panose="020B0604020202020204" pitchFamily="34" charset="0"/>
                <a:cs typeface="Arial" panose="020B0604020202020204" pitchFamily="34" charset="0"/>
              </a:rPr>
              <a:t>Contract Value</a:t>
            </a:r>
          </a:p>
        </p:txBody>
      </p:sp>
      <p:sp>
        <p:nvSpPr>
          <p:cNvPr id="28" name="Text Placeholder 4"/>
          <p:cNvSpPr>
            <a:spLocks noGrp="1"/>
          </p:cNvSpPr>
          <p:nvPr>
            <p:ph type="body" sz="quarter" idx="27" hasCustomPrompt="1"/>
          </p:nvPr>
        </p:nvSpPr>
        <p:spPr>
          <a:xfrm>
            <a:off x="179999" y="6048000"/>
            <a:ext cx="4932000" cy="3600000"/>
          </a:xfrm>
        </p:spPr>
        <p:txBody>
          <a:bodyPr tIns="91440" rIns="91440">
            <a:noAutofit/>
          </a:bodyPr>
          <a:lstStyle>
            <a:lvl1pPr marL="231790" indent="-231790">
              <a:buClr>
                <a:schemeClr val="accent2"/>
              </a:buClr>
              <a:buFont typeface="Arial" panose="020B0604020202020204" pitchFamily="34" charset="0"/>
              <a:buChar char="•"/>
              <a:defRPr sz="1300" b="1">
                <a:solidFill>
                  <a:schemeClr val="accent1"/>
                </a:solidFill>
                <a:latin typeface="Arial" panose="020B0604020202020204" pitchFamily="34" charset="0"/>
                <a:cs typeface="Arial" panose="020B0604020202020204" pitchFamily="34" charset="0"/>
              </a:defRPr>
            </a:lvl1pPr>
            <a:lvl2pPr marL="231790" indent="0">
              <a:lnSpc>
                <a:spcPct val="114000"/>
              </a:lnSpc>
              <a:buFontTx/>
              <a:buNone/>
              <a:defRPr sz="1000">
                <a:solidFill>
                  <a:schemeClr val="tx1"/>
                </a:solidFill>
                <a:latin typeface="Arial" panose="020B0604020202020204" pitchFamily="34" charset="0"/>
                <a:cs typeface="Arial" panose="020B0604020202020204" pitchFamily="34" charset="0"/>
              </a:defRPr>
            </a:lvl2pPr>
          </a:lstStyle>
          <a:p>
            <a:pPr lvl="0"/>
            <a:r>
              <a:rPr lang="en-US" dirty="0"/>
              <a:t>Click to edit Master text styles, Arial Bold 13 </a:t>
            </a:r>
            <a:r>
              <a:rPr lang="en-US" dirty="0" err="1"/>
              <a:t>pt</a:t>
            </a:r>
            <a:endParaRPr lang="en-US" dirty="0"/>
          </a:p>
          <a:p>
            <a:pPr lvl="1"/>
            <a:r>
              <a:rPr lang="en-US" dirty="0"/>
              <a:t>Second level, Arial 10 </a:t>
            </a:r>
            <a:r>
              <a:rPr lang="en-US" dirty="0" err="1"/>
              <a:t>pt</a:t>
            </a:r>
            <a:endParaRPr lang="en-US" dirty="0"/>
          </a:p>
        </p:txBody>
      </p:sp>
      <p:sp>
        <p:nvSpPr>
          <p:cNvPr id="29" name="TextBox 28"/>
          <p:cNvSpPr txBox="1"/>
          <p:nvPr userDrawn="1"/>
        </p:nvSpPr>
        <p:spPr>
          <a:xfrm>
            <a:off x="5274916" y="5449174"/>
            <a:ext cx="2011680" cy="296081"/>
          </a:xfrm>
          <a:prstGeom prst="rect">
            <a:avLst/>
          </a:prstGeom>
          <a:noFill/>
        </p:spPr>
        <p:txBody>
          <a:bodyPr wrap="none" lIns="91440" tIns="91440" rIns="91440" bIns="0" rtlCol="0">
            <a:noAutofit/>
          </a:bodyPr>
          <a:lstStyle/>
          <a:p>
            <a:pPr>
              <a:lnSpc>
                <a:spcPct val="100000"/>
              </a:lnSpc>
              <a:buFontTx/>
              <a:buNone/>
            </a:pPr>
            <a:r>
              <a:rPr lang="en-GB" sz="1100" dirty="0">
                <a:solidFill>
                  <a:srgbClr val="FFC000"/>
                </a:solidFill>
                <a:latin typeface="Arial" panose="020B0604020202020204" pitchFamily="34" charset="0"/>
                <a:cs typeface="Arial" panose="020B0604020202020204" pitchFamily="34" charset="0"/>
              </a:rPr>
              <a:t>Technique</a:t>
            </a:r>
          </a:p>
        </p:txBody>
      </p:sp>
      <p:sp>
        <p:nvSpPr>
          <p:cNvPr id="30" name="Text Placeholder 19"/>
          <p:cNvSpPr>
            <a:spLocks noGrp="1"/>
          </p:cNvSpPr>
          <p:nvPr>
            <p:ph type="body" sz="quarter" idx="28" hasCustomPrompt="1"/>
          </p:nvPr>
        </p:nvSpPr>
        <p:spPr>
          <a:xfrm>
            <a:off x="5274918" y="5753844"/>
            <a:ext cx="2011680" cy="493468"/>
          </a:xfrm>
        </p:spPr>
        <p:txBody>
          <a:bodyPr lIns="91440" tIns="0" rIns="91440" bIns="18288">
            <a:noAutofit/>
          </a:bodyPr>
          <a:lstStyle>
            <a:lvl1pPr marL="0" indent="0">
              <a:lnSpc>
                <a:spcPct val="100000"/>
              </a:lnSpc>
              <a:spcBef>
                <a:spcPts val="0"/>
              </a:spcBef>
              <a:buFontTx/>
              <a:buNone/>
              <a:defRPr sz="1100" b="0">
                <a:solidFill>
                  <a:schemeClr val="bg1"/>
                </a:solidFill>
                <a:latin typeface="Arial" panose="020B0604020202020204" pitchFamily="34" charset="0"/>
                <a:cs typeface="Arial" panose="020B0604020202020204" pitchFamily="34" charset="0"/>
              </a:defRPr>
            </a:lvl1pPr>
          </a:lstStyle>
          <a:p>
            <a:pPr lvl="0"/>
            <a:r>
              <a:rPr lang="en-US" dirty="0"/>
              <a:t>Add technique in Arial 11 </a:t>
            </a:r>
            <a:r>
              <a:rPr lang="en-US" dirty="0" err="1"/>
              <a:t>pt</a:t>
            </a:r>
            <a:endParaRPr lang="en-US" dirty="0"/>
          </a:p>
        </p:txBody>
      </p:sp>
      <p:sp>
        <p:nvSpPr>
          <p:cNvPr id="35" name="TextBox 34"/>
          <p:cNvSpPr txBox="1"/>
          <p:nvPr userDrawn="1"/>
        </p:nvSpPr>
        <p:spPr>
          <a:xfrm>
            <a:off x="5363838" y="1132243"/>
            <a:ext cx="2016000" cy="294372"/>
          </a:xfrm>
          <a:prstGeom prst="rect">
            <a:avLst/>
          </a:prstGeom>
          <a:noFill/>
        </p:spPr>
        <p:txBody>
          <a:bodyPr wrap="none" rtlCol="0">
            <a:noAutofit/>
          </a:bodyPr>
          <a:lstStyle/>
          <a:p>
            <a:pPr>
              <a:lnSpc>
                <a:spcPct val="100000"/>
              </a:lnSpc>
            </a:pPr>
            <a:r>
              <a:rPr lang="en-GB" sz="1300" b="1" dirty="0">
                <a:solidFill>
                  <a:srgbClr val="002060"/>
                </a:solidFill>
                <a:latin typeface="Arial" panose="020B0604020202020204" pitchFamily="34" charset="0"/>
                <a:cs typeface="Arial" panose="020B0604020202020204" pitchFamily="34" charset="0"/>
              </a:rPr>
              <a:t>Key achievements</a:t>
            </a:r>
          </a:p>
        </p:txBody>
      </p:sp>
      <p:sp>
        <p:nvSpPr>
          <p:cNvPr id="36" name="Text Placeholder 19"/>
          <p:cNvSpPr>
            <a:spLocks noGrp="1"/>
          </p:cNvSpPr>
          <p:nvPr>
            <p:ph type="body" sz="quarter" idx="20" hasCustomPrompt="1"/>
          </p:nvPr>
        </p:nvSpPr>
        <p:spPr>
          <a:xfrm>
            <a:off x="5354733" y="1547999"/>
            <a:ext cx="1931863" cy="2855985"/>
          </a:xfrm>
          <a:noFill/>
        </p:spPr>
        <p:txBody>
          <a:bodyPr wrap="square" rIns="45720">
            <a:noAutofit/>
          </a:bodyPr>
          <a:lstStyle>
            <a:lvl1pPr marL="171462" indent="-171462">
              <a:lnSpc>
                <a:spcPct val="100000"/>
              </a:lnSpc>
              <a:spcBef>
                <a:spcPts val="0"/>
              </a:spcBef>
              <a:spcAft>
                <a:spcPts val="300"/>
              </a:spcAft>
              <a:buClr>
                <a:srgbClr val="002060"/>
              </a:buClr>
              <a:buFont typeface="Arial" panose="020B0604020202020204" pitchFamily="34" charset="0"/>
              <a:buChar char="•"/>
              <a:tabLst>
                <a:tab pos="177812" algn="l"/>
              </a:tabLst>
              <a:defRPr sz="1000">
                <a:solidFill>
                  <a:schemeClr val="tx1"/>
                </a:solidFill>
                <a:latin typeface="Arial" panose="020B0604020202020204" pitchFamily="34" charset="0"/>
                <a:cs typeface="Arial" panose="020B0604020202020204" pitchFamily="34" charset="0"/>
              </a:defRPr>
            </a:lvl1pPr>
          </a:lstStyle>
          <a:p>
            <a:pPr lvl="0"/>
            <a:r>
              <a:rPr lang="en-US" dirty="0"/>
              <a:t>In Arial 10 </a:t>
            </a:r>
            <a:r>
              <a:rPr lang="en-US" dirty="0" err="1"/>
              <a:t>pt</a:t>
            </a:r>
            <a:r>
              <a:rPr lang="en-US" dirty="0"/>
              <a:t>, bullet point highlights / impressive outcomes.</a:t>
            </a:r>
            <a:endParaRPr lang="en-GB" dirty="0"/>
          </a:p>
        </p:txBody>
      </p:sp>
      <p:sp>
        <p:nvSpPr>
          <p:cNvPr id="47" name="Freeform 13"/>
          <p:cNvSpPr>
            <a:spLocks noChangeAspect="1"/>
          </p:cNvSpPr>
          <p:nvPr userDrawn="1"/>
        </p:nvSpPr>
        <p:spPr bwMode="auto">
          <a:xfrm>
            <a:off x="179837" y="9712260"/>
            <a:ext cx="5040000" cy="979553"/>
          </a:xfrm>
          <a:custGeom>
            <a:avLst/>
            <a:gdLst>
              <a:gd name="T0" fmla="*/ 3550 w 3756"/>
              <a:gd name="T1" fmla="*/ 105 h 730"/>
              <a:gd name="T2" fmla="*/ 3342 w 3756"/>
              <a:gd name="T3" fmla="*/ 315 h 730"/>
              <a:gd name="T4" fmla="*/ 3032 w 3756"/>
              <a:gd name="T5" fmla="*/ 0 h 730"/>
              <a:gd name="T6" fmla="*/ 0 w 3756"/>
              <a:gd name="T7" fmla="*/ 0 h 730"/>
              <a:gd name="T8" fmla="*/ 0 w 3756"/>
              <a:gd name="T9" fmla="*/ 730 h 730"/>
              <a:gd name="T10" fmla="*/ 3446 w 3756"/>
              <a:gd name="T11" fmla="*/ 730 h 730"/>
              <a:gd name="T12" fmla="*/ 3756 w 3756"/>
              <a:gd name="T13" fmla="*/ 730 h 730"/>
              <a:gd name="T14" fmla="*/ 3756 w 3756"/>
              <a:gd name="T15" fmla="*/ 105 h 730"/>
              <a:gd name="T16" fmla="*/ 3550 w 3756"/>
              <a:gd name="T17" fmla="*/ 1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6" h="730">
                <a:moveTo>
                  <a:pt x="3550" y="105"/>
                </a:moveTo>
                <a:lnTo>
                  <a:pt x="3342" y="315"/>
                </a:lnTo>
                <a:lnTo>
                  <a:pt x="3032" y="0"/>
                </a:lnTo>
                <a:lnTo>
                  <a:pt x="0" y="0"/>
                </a:lnTo>
                <a:lnTo>
                  <a:pt x="0" y="730"/>
                </a:lnTo>
                <a:lnTo>
                  <a:pt x="3446" y="730"/>
                </a:lnTo>
                <a:lnTo>
                  <a:pt x="3756" y="730"/>
                </a:lnTo>
                <a:lnTo>
                  <a:pt x="3756" y="105"/>
                </a:lnTo>
                <a:lnTo>
                  <a:pt x="3550" y="105"/>
                </a:lnTo>
                <a:close/>
              </a:path>
            </a:pathLst>
          </a:custGeom>
          <a:solidFill>
            <a:srgbClr val="CCD6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Text Placeholder 2"/>
          <p:cNvSpPr>
            <a:spLocks noGrp="1"/>
          </p:cNvSpPr>
          <p:nvPr>
            <p:ph type="body" sz="quarter" idx="33" hasCustomPrompt="1"/>
          </p:nvPr>
        </p:nvSpPr>
        <p:spPr>
          <a:xfrm>
            <a:off x="316799" y="9792000"/>
            <a:ext cx="3780000" cy="750532"/>
          </a:xfrm>
        </p:spPr>
        <p:txBody>
          <a:bodyPr/>
          <a:lstStyle>
            <a:lvl1pPr marL="0" indent="0">
              <a:buNone/>
              <a:defRPr lang="en-GB" sz="1000" b="0" i="0" baseline="0">
                <a:effectLst/>
              </a:defRPr>
            </a:lvl1pPr>
            <a:lvl2pPr marL="377994" indent="0">
              <a:buNone/>
              <a:defRPr/>
            </a:lvl2pPr>
            <a:lvl3pPr marL="755989" indent="0">
              <a:buNone/>
              <a:defRPr/>
            </a:lvl3pPr>
            <a:lvl4pPr marL="1133982" indent="0">
              <a:buNone/>
              <a:defRPr/>
            </a:lvl4pPr>
            <a:lvl5pPr marL="1511976" indent="0">
              <a:buNone/>
              <a:defRPr/>
            </a:lvl5pPr>
          </a:lstStyle>
          <a:p>
            <a:r>
              <a:rPr lang="en-US" sz="1000" dirty="0">
                <a:effectLst/>
                <a:latin typeface="Arial" panose="020B0604020202020204" pitchFamily="34" charset="0"/>
                <a:ea typeface="Calibri" panose="020F0502020204030204" pitchFamily="34" charset="0"/>
                <a:cs typeface="Times New Roman" panose="02020603050405020304" pitchFamily="18" charset="0"/>
              </a:rPr>
              <a:t>Add customer feedback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in quotes; including job title, type of client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eg</a:t>
            </a:r>
            <a:r>
              <a:rPr lang="en-US" sz="1000" dirty="0">
                <a:effectLst/>
                <a:latin typeface="Arial" panose="020B0604020202020204" pitchFamily="34" charset="0"/>
                <a:ea typeface="Calibri" panose="020F0502020204030204" pitchFamily="34" charset="0"/>
                <a:cs typeface="Times New Roman" panose="02020603050405020304" pitchFamily="18" charset="0"/>
              </a:rPr>
              <a:t> Commercial Director, Residential Developer) in Arial 10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pt</a:t>
            </a:r>
            <a:r>
              <a:rPr lang="en-US" sz="1000" dirty="0">
                <a:effectLst/>
                <a:latin typeface="Arial" panose="020B0604020202020204" pitchFamily="34" charset="0"/>
                <a:ea typeface="Calibri" panose="020F0502020204030204" pitchFamily="34" charset="0"/>
                <a:cs typeface="Times New Roman" panose="02020603050405020304" pitchFamily="18" charset="0"/>
              </a:rPr>
              <a:t> bold</a:t>
            </a:r>
          </a:p>
          <a:p>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33AAB729-95AD-1ED5-0243-D564AE877163}"/>
              </a:ext>
            </a:extLst>
          </p:cNvPr>
          <p:cNvPicPr>
            <a:picLocks noChangeAspect="1"/>
          </p:cNvPicPr>
          <p:nvPr userDrawn="1"/>
        </p:nvPicPr>
        <p:blipFill>
          <a:blip r:embed="rId2"/>
          <a:stretch>
            <a:fillRect/>
          </a:stretch>
        </p:blipFill>
        <p:spPr>
          <a:xfrm>
            <a:off x="179837" y="149281"/>
            <a:ext cx="2101958" cy="768389"/>
          </a:xfrm>
          <a:prstGeom prst="rect">
            <a:avLst/>
          </a:prstGeom>
        </p:spPr>
      </p:pic>
    </p:spTree>
    <p:extLst>
      <p:ext uri="{BB962C8B-B14F-4D97-AF65-F5344CB8AC3E}">
        <p14:creationId xmlns:p14="http://schemas.microsoft.com/office/powerpoint/2010/main" val="33141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3" name="Rectangle 32"/>
          <p:cNvSpPr/>
          <p:nvPr userDrawn="1"/>
        </p:nvSpPr>
        <p:spPr>
          <a:xfrm>
            <a:off x="-1" y="10013133"/>
            <a:ext cx="7559675" cy="6786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82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4"/>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3"/>
            <a:ext cx="6520220"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19728" y="9909731"/>
            <a:ext cx="1700927" cy="569240"/>
          </a:xfrm>
          <a:prstGeom prst="rect">
            <a:avLst/>
          </a:prstGeom>
        </p:spPr>
        <p:txBody>
          <a:bodyPr vert="horz" lIns="91440" tIns="45720" rIns="91440" bIns="45720" rtlCol="0" anchor="ctr"/>
          <a:lstStyle>
            <a:lvl1pPr algn="l">
              <a:defRPr sz="992">
                <a:solidFill>
                  <a:schemeClr val="tx1">
                    <a:tint val="75000"/>
                  </a:schemeClr>
                </a:solidFill>
                <a:latin typeface="Arial" panose="020B0604020202020204" pitchFamily="34" charset="0"/>
                <a:cs typeface="Arial" panose="020B0604020202020204" pitchFamily="34" charset="0"/>
              </a:defRPr>
            </a:lvl1pPr>
          </a:lstStyle>
          <a:p>
            <a:fld id="{9393B145-CB3E-423D-9D63-48E8B9E29CFF}" type="datetimeFigureOut">
              <a:rPr lang="en-US" smtClean="0"/>
              <a:pPr/>
              <a:t>4/28/2026</a:t>
            </a:fld>
            <a:endParaRPr lang="en-US" dirty="0"/>
          </a:p>
        </p:txBody>
      </p:sp>
      <p:sp>
        <p:nvSpPr>
          <p:cNvPr id="5" name="Footer Placeholder 4"/>
          <p:cNvSpPr>
            <a:spLocks noGrp="1"/>
          </p:cNvSpPr>
          <p:nvPr>
            <p:ph type="ftr" sz="quarter" idx="3"/>
          </p:nvPr>
        </p:nvSpPr>
        <p:spPr>
          <a:xfrm>
            <a:off x="2504143" y="9909731"/>
            <a:ext cx="2551390" cy="569240"/>
          </a:xfrm>
          <a:prstGeom prst="rect">
            <a:avLst/>
          </a:prstGeom>
        </p:spPr>
        <p:txBody>
          <a:bodyPr vert="horz" lIns="91440" tIns="45720" rIns="91440" bIns="45720" rtlCol="0" anchor="ctr"/>
          <a:lstStyle>
            <a:lvl1pPr algn="ctr">
              <a:defRPr sz="992">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5339023" y="9909731"/>
            <a:ext cx="1700927" cy="569240"/>
          </a:xfrm>
          <a:prstGeom prst="rect">
            <a:avLst/>
          </a:prstGeom>
        </p:spPr>
        <p:txBody>
          <a:bodyPr vert="horz" lIns="91440" tIns="45720" rIns="91440" bIns="45720" rtlCol="0" anchor="ctr"/>
          <a:lstStyle>
            <a:lvl1pPr algn="r">
              <a:defRPr sz="992">
                <a:solidFill>
                  <a:schemeClr val="tx1">
                    <a:tint val="75000"/>
                  </a:schemeClr>
                </a:solidFill>
                <a:latin typeface="Arial" panose="020B0604020202020204" pitchFamily="34" charset="0"/>
                <a:cs typeface="Arial" panose="020B0604020202020204" pitchFamily="34" charset="0"/>
              </a:defRPr>
            </a:lvl1pPr>
          </a:lstStyle>
          <a:p>
            <a:fld id="{1EDA2741-8D65-47FA-87D6-1C257D04143D}" type="slidenum">
              <a:rPr lang="en-US" smtClean="0"/>
              <a:pPr/>
              <a:t>‹#›</a:t>
            </a:fld>
            <a:endParaRPr lang="en-US" dirty="0"/>
          </a:p>
        </p:txBody>
      </p:sp>
    </p:spTree>
    <p:extLst>
      <p:ext uri="{BB962C8B-B14F-4D97-AF65-F5344CB8AC3E}">
        <p14:creationId xmlns:p14="http://schemas.microsoft.com/office/powerpoint/2010/main" val="184821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xStyles>
    <p:titleStyle>
      <a:lvl1pPr algn="l" defTabSz="755989" rtl="0" eaLnBrk="1" latinLnBrk="0" hangingPunct="1">
        <a:lnSpc>
          <a:spcPct val="90000"/>
        </a:lnSpc>
        <a:spcBef>
          <a:spcPct val="0"/>
        </a:spcBef>
        <a:buNone/>
        <a:defRPr sz="3639" kern="1200">
          <a:solidFill>
            <a:schemeClr val="tx1"/>
          </a:solidFill>
          <a:latin typeface="Arial" panose="020B0604020202020204" pitchFamily="34" charset="0"/>
          <a:ea typeface="+mj-ea"/>
          <a:cs typeface="Arial" panose="020B0604020202020204" pitchFamily="34" charset="0"/>
        </a:defRPr>
      </a:lvl1pPr>
    </p:titleStyle>
    <p:bodyStyle>
      <a:lvl1pPr marL="188997" indent="-188997" algn="l" defTabSz="755989" rtl="0" eaLnBrk="1" latinLnBrk="0" hangingPunct="1">
        <a:lnSpc>
          <a:spcPct val="90000"/>
        </a:lnSpc>
        <a:spcBef>
          <a:spcPts val="827"/>
        </a:spcBef>
        <a:buFont typeface="Arial" panose="020B0604020202020204" pitchFamily="34" charset="0"/>
        <a:buChar char="•"/>
        <a:defRPr sz="2315" kern="1200">
          <a:solidFill>
            <a:schemeClr val="tx1"/>
          </a:solidFill>
          <a:latin typeface="Arial" panose="020B0604020202020204" pitchFamily="34" charset="0"/>
          <a:ea typeface="+mn-ea"/>
          <a:cs typeface="Arial" panose="020B0604020202020204" pitchFamily="34" charset="0"/>
        </a:defRPr>
      </a:lvl1pPr>
      <a:lvl2pPr marL="566991" indent="-188997" algn="l" defTabSz="755989" rtl="0" eaLnBrk="1" latinLnBrk="0" hangingPunct="1">
        <a:lnSpc>
          <a:spcPct val="90000"/>
        </a:lnSpc>
        <a:spcBef>
          <a:spcPts val="414"/>
        </a:spcBef>
        <a:buFont typeface="Arial" panose="020B0604020202020204" pitchFamily="34" charset="0"/>
        <a:buChar char="•"/>
        <a:defRPr sz="1985" kern="1200">
          <a:solidFill>
            <a:schemeClr val="tx1"/>
          </a:solidFill>
          <a:latin typeface="Arial" panose="020B0604020202020204" pitchFamily="34" charset="0"/>
          <a:ea typeface="+mn-ea"/>
          <a:cs typeface="Arial" panose="020B0604020202020204" pitchFamily="34" charset="0"/>
        </a:defRPr>
      </a:lvl2pPr>
      <a:lvl3pPr marL="944986" indent="-188997" algn="l" defTabSz="755989" rtl="0" eaLnBrk="1" latinLnBrk="0" hangingPunct="1">
        <a:lnSpc>
          <a:spcPct val="90000"/>
        </a:lnSpc>
        <a:spcBef>
          <a:spcPts val="414"/>
        </a:spcBef>
        <a:buFont typeface="Arial" panose="020B0604020202020204" pitchFamily="34" charset="0"/>
        <a:buChar char="•"/>
        <a:defRPr sz="1652" kern="1200">
          <a:solidFill>
            <a:schemeClr val="tx1"/>
          </a:solidFill>
          <a:latin typeface="Arial" panose="020B0604020202020204" pitchFamily="34" charset="0"/>
          <a:ea typeface="+mn-ea"/>
          <a:cs typeface="Arial" panose="020B0604020202020204" pitchFamily="34" charset="0"/>
        </a:defRPr>
      </a:lvl3pPr>
      <a:lvl4pPr marL="132297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4pPr>
      <a:lvl5pPr marL="1700973"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89" rtl="0" eaLnBrk="1" latinLnBrk="0" hangingPunct="1">
        <a:defRPr sz="1488" kern="1200">
          <a:solidFill>
            <a:schemeClr val="tx1"/>
          </a:solidFill>
          <a:latin typeface="+mn-lt"/>
          <a:ea typeface="+mn-ea"/>
          <a:cs typeface="+mn-cs"/>
        </a:defRPr>
      </a:lvl1pPr>
      <a:lvl2pPr marL="377993" algn="l" defTabSz="755989" rtl="0" eaLnBrk="1" latinLnBrk="0" hangingPunct="1">
        <a:defRPr sz="1488" kern="1200">
          <a:solidFill>
            <a:schemeClr val="tx1"/>
          </a:solidFill>
          <a:latin typeface="+mn-lt"/>
          <a:ea typeface="+mn-ea"/>
          <a:cs typeface="+mn-cs"/>
        </a:defRPr>
      </a:lvl2pPr>
      <a:lvl3pPr marL="755989" algn="l" defTabSz="755989" rtl="0" eaLnBrk="1" latinLnBrk="0" hangingPunct="1">
        <a:defRPr sz="1488" kern="1200">
          <a:solidFill>
            <a:schemeClr val="tx1"/>
          </a:solidFill>
          <a:latin typeface="+mn-lt"/>
          <a:ea typeface="+mn-ea"/>
          <a:cs typeface="+mn-cs"/>
        </a:defRPr>
      </a:lvl3pPr>
      <a:lvl4pPr marL="1133983" algn="l" defTabSz="755989" rtl="0" eaLnBrk="1" latinLnBrk="0" hangingPunct="1">
        <a:defRPr sz="1488" kern="1200">
          <a:solidFill>
            <a:schemeClr val="tx1"/>
          </a:solidFill>
          <a:latin typeface="+mn-lt"/>
          <a:ea typeface="+mn-ea"/>
          <a:cs typeface="+mn-cs"/>
        </a:defRPr>
      </a:lvl4pPr>
      <a:lvl5pPr marL="1511975" algn="l" defTabSz="755989" rtl="0" eaLnBrk="1" latinLnBrk="0" hangingPunct="1">
        <a:defRPr sz="1488" kern="1200">
          <a:solidFill>
            <a:schemeClr val="tx1"/>
          </a:solidFill>
          <a:latin typeface="+mn-lt"/>
          <a:ea typeface="+mn-ea"/>
          <a:cs typeface="+mn-cs"/>
        </a:defRPr>
      </a:lvl5pPr>
      <a:lvl6pPr marL="1889970" algn="l" defTabSz="755989" rtl="0" eaLnBrk="1" latinLnBrk="0" hangingPunct="1">
        <a:defRPr sz="1488" kern="1200">
          <a:solidFill>
            <a:schemeClr val="tx1"/>
          </a:solidFill>
          <a:latin typeface="+mn-lt"/>
          <a:ea typeface="+mn-ea"/>
          <a:cs typeface="+mn-cs"/>
        </a:defRPr>
      </a:lvl6pPr>
      <a:lvl7pPr marL="2267965" algn="l" defTabSz="755989" rtl="0" eaLnBrk="1" latinLnBrk="0" hangingPunct="1">
        <a:defRPr sz="1488" kern="1200">
          <a:solidFill>
            <a:schemeClr val="tx1"/>
          </a:solidFill>
          <a:latin typeface="+mn-lt"/>
          <a:ea typeface="+mn-ea"/>
          <a:cs typeface="+mn-cs"/>
        </a:defRPr>
      </a:lvl7pPr>
      <a:lvl8pPr marL="2645958" algn="l" defTabSz="755989" rtl="0" eaLnBrk="1" latinLnBrk="0" hangingPunct="1">
        <a:defRPr sz="1488" kern="1200">
          <a:solidFill>
            <a:schemeClr val="tx1"/>
          </a:solidFill>
          <a:latin typeface="+mn-lt"/>
          <a:ea typeface="+mn-ea"/>
          <a:cs typeface="+mn-cs"/>
        </a:defRPr>
      </a:lvl8pPr>
      <a:lvl9pPr marL="3023952" algn="l" defTabSz="755989"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D01F4B-AC78-D2C2-4B18-B9D95DE16C38}"/>
              </a:ext>
            </a:extLst>
          </p:cNvPr>
          <p:cNvSpPr>
            <a:spLocks noGrp="1"/>
          </p:cNvSpPr>
          <p:nvPr>
            <p:ph type="body" sz="quarter" idx="14"/>
          </p:nvPr>
        </p:nvSpPr>
        <p:spPr/>
        <p:txBody>
          <a:bodyPr/>
          <a:lstStyle/>
          <a:p>
            <a:r>
              <a:rPr lang="en-GB" dirty="0"/>
              <a:t>3+ years</a:t>
            </a:r>
          </a:p>
          <a:p>
            <a:endParaRPr lang="en-GB" dirty="0"/>
          </a:p>
        </p:txBody>
      </p:sp>
      <p:sp>
        <p:nvSpPr>
          <p:cNvPr id="4" name="Text Placeholder 3">
            <a:extLst>
              <a:ext uri="{FF2B5EF4-FFF2-40B4-BE49-F238E27FC236}">
                <a16:creationId xmlns:a16="http://schemas.microsoft.com/office/drawing/2014/main" id="{81A51B67-6867-508D-C890-E589E7A05D9C}"/>
              </a:ext>
            </a:extLst>
          </p:cNvPr>
          <p:cNvSpPr>
            <a:spLocks noGrp="1"/>
          </p:cNvSpPr>
          <p:nvPr>
            <p:ph type="body" sz="quarter" idx="15"/>
          </p:nvPr>
        </p:nvSpPr>
        <p:spPr/>
        <p:txBody>
          <a:bodyPr/>
          <a:lstStyle/>
          <a:p>
            <a:r>
              <a:rPr lang="en-GB" dirty="0"/>
              <a:t>Building Monitoring</a:t>
            </a:r>
          </a:p>
          <a:p>
            <a:r>
              <a:rPr lang="en-GB" dirty="0"/>
              <a:t>Tunnel Monitoring</a:t>
            </a:r>
          </a:p>
          <a:p>
            <a:endParaRPr lang="en-GB" dirty="0"/>
          </a:p>
        </p:txBody>
      </p:sp>
      <p:sp>
        <p:nvSpPr>
          <p:cNvPr id="5" name="Text Placeholder 4">
            <a:extLst>
              <a:ext uri="{FF2B5EF4-FFF2-40B4-BE49-F238E27FC236}">
                <a16:creationId xmlns:a16="http://schemas.microsoft.com/office/drawing/2014/main" id="{179E87FB-5CE7-6EBF-4A67-E442AAD0F275}"/>
              </a:ext>
            </a:extLst>
          </p:cNvPr>
          <p:cNvSpPr>
            <a:spLocks noGrp="1"/>
          </p:cNvSpPr>
          <p:nvPr>
            <p:ph type="body" sz="quarter" idx="16"/>
          </p:nvPr>
        </p:nvSpPr>
        <p:spPr/>
        <p:txBody>
          <a:bodyPr/>
          <a:lstStyle/>
          <a:p>
            <a:r>
              <a:rPr lang="en-GB" dirty="0"/>
              <a:t>Construction</a:t>
            </a:r>
          </a:p>
        </p:txBody>
      </p:sp>
      <p:sp>
        <p:nvSpPr>
          <p:cNvPr id="7" name="Text Placeholder 6">
            <a:extLst>
              <a:ext uri="{FF2B5EF4-FFF2-40B4-BE49-F238E27FC236}">
                <a16:creationId xmlns:a16="http://schemas.microsoft.com/office/drawing/2014/main" id="{4110EBEA-1DAC-1A15-E168-2431F9D43EEA}"/>
              </a:ext>
            </a:extLst>
          </p:cNvPr>
          <p:cNvSpPr>
            <a:spLocks noGrp="1"/>
          </p:cNvSpPr>
          <p:nvPr>
            <p:ph type="body" sz="quarter" idx="22"/>
          </p:nvPr>
        </p:nvSpPr>
        <p:spPr/>
        <p:txBody>
          <a:bodyPr/>
          <a:lstStyle/>
          <a:p>
            <a:r>
              <a:rPr lang="en-GB" dirty="0"/>
              <a:t>GEO-Instruments</a:t>
            </a:r>
          </a:p>
        </p:txBody>
      </p:sp>
      <p:sp>
        <p:nvSpPr>
          <p:cNvPr id="8" name="Text Placeholder 7">
            <a:extLst>
              <a:ext uri="{FF2B5EF4-FFF2-40B4-BE49-F238E27FC236}">
                <a16:creationId xmlns:a16="http://schemas.microsoft.com/office/drawing/2014/main" id="{43D12CF0-6A0D-CFA1-D8D2-A53A6556B06A}"/>
              </a:ext>
            </a:extLst>
          </p:cNvPr>
          <p:cNvSpPr>
            <a:spLocks noGrp="1"/>
          </p:cNvSpPr>
          <p:nvPr>
            <p:ph type="body" sz="quarter" idx="26"/>
          </p:nvPr>
        </p:nvSpPr>
        <p:spPr>
          <a:xfrm>
            <a:off x="5274918" y="8247382"/>
            <a:ext cx="2011680" cy="923777"/>
          </a:xfrm>
        </p:spPr>
        <p:txBody>
          <a:bodyPr/>
          <a:lstStyle/>
          <a:p>
            <a:r>
              <a:rPr lang="en-GB" dirty="0"/>
              <a:t>Automated Total Stations</a:t>
            </a:r>
            <a:br>
              <a:rPr lang="en-GB" dirty="0"/>
            </a:br>
            <a:r>
              <a:rPr lang="en-GB" dirty="0"/>
              <a:t>GRP 3000 Track Trolley</a:t>
            </a:r>
            <a:br>
              <a:rPr lang="en-GB" dirty="0"/>
            </a:br>
            <a:r>
              <a:rPr lang="en-GB" dirty="0"/>
              <a:t>Noise, Dust and Vibration sensors </a:t>
            </a:r>
            <a:br>
              <a:rPr lang="en-GB" dirty="0"/>
            </a:br>
            <a:r>
              <a:rPr lang="en-GB" dirty="0"/>
              <a:t>Precise Level</a:t>
            </a:r>
            <a:br>
              <a:rPr lang="en-GB" dirty="0"/>
            </a:br>
            <a:endParaRPr lang="en-GB" dirty="0"/>
          </a:p>
          <a:p>
            <a:endParaRPr lang="en-GB" dirty="0"/>
          </a:p>
        </p:txBody>
      </p:sp>
      <p:sp>
        <p:nvSpPr>
          <p:cNvPr id="9" name="Text Placeholder 8">
            <a:extLst>
              <a:ext uri="{FF2B5EF4-FFF2-40B4-BE49-F238E27FC236}">
                <a16:creationId xmlns:a16="http://schemas.microsoft.com/office/drawing/2014/main" id="{C198643D-4FD7-B9B3-A8F5-7DF5151AA5AA}"/>
              </a:ext>
            </a:extLst>
          </p:cNvPr>
          <p:cNvSpPr>
            <a:spLocks noGrp="1"/>
          </p:cNvSpPr>
          <p:nvPr>
            <p:ph type="body" sz="quarter" idx="27"/>
          </p:nvPr>
        </p:nvSpPr>
        <p:spPr>
          <a:xfrm>
            <a:off x="179999" y="5595762"/>
            <a:ext cx="4932000" cy="4554958"/>
          </a:xfrm>
        </p:spPr>
        <p:txBody>
          <a:bodyPr/>
          <a:lstStyle/>
          <a:p>
            <a:r>
              <a:rPr lang="en-GB" sz="1200" dirty="0"/>
              <a:t>The Project</a:t>
            </a:r>
          </a:p>
          <a:p>
            <a:pPr>
              <a:buClr>
                <a:schemeClr val="bg1"/>
              </a:buClr>
            </a:pPr>
            <a:r>
              <a:rPr lang="en-US" sz="1000" b="0" dirty="0">
                <a:solidFill>
                  <a:schemeClr val="tx1"/>
                </a:solidFill>
              </a:rPr>
              <a:t>The Dovetail Building will be a 23‑storey office development near to the City and Spitalfields. Designed as a flexible and sustainable workplace including amenities, retail, and public realm spaces. Early stages of the project require significant demolition and excavation works</a:t>
            </a:r>
            <a:r>
              <a:rPr lang="en-GB" sz="1000" b="0" dirty="0">
                <a:solidFill>
                  <a:schemeClr val="tx1"/>
                </a:solidFill>
              </a:rPr>
              <a:t>.</a:t>
            </a:r>
          </a:p>
          <a:p>
            <a:r>
              <a:rPr lang="en-GB" sz="1200" dirty="0"/>
              <a:t>The Challenge</a:t>
            </a:r>
          </a:p>
          <a:p>
            <a:pPr>
              <a:buClr>
                <a:schemeClr val="bg1"/>
              </a:buClr>
            </a:pPr>
            <a:r>
              <a:rPr lang="en-US" sz="1000" b="0" i="0" dirty="0">
                <a:solidFill>
                  <a:schemeClr val="tx1"/>
                </a:solidFill>
                <a:effectLst/>
              </a:rPr>
              <a:t>The location of the project is already heavily developed, and the site is surrounded by existing buildings and infrastructure. The monitoring scheme must adequately measure the impact of construction works on the surrounding buildings, nearby streets and TFL Underground tunnels.</a:t>
            </a:r>
            <a:endParaRPr lang="en-GB" sz="1000" b="0" dirty="0">
              <a:solidFill>
                <a:schemeClr val="tx1"/>
              </a:solidFill>
            </a:endParaRPr>
          </a:p>
          <a:p>
            <a:r>
              <a:rPr lang="en-GB" sz="1200" dirty="0"/>
              <a:t>The Solution</a:t>
            </a:r>
          </a:p>
          <a:p>
            <a:pPr>
              <a:buClr>
                <a:schemeClr val="bg1"/>
              </a:buClr>
            </a:pPr>
            <a:r>
              <a:rPr lang="en-GB" sz="1000" b="0" dirty="0">
                <a:solidFill>
                  <a:schemeClr val="tx1"/>
                </a:solidFill>
              </a:rPr>
              <a:t>GEO-Instruments </a:t>
            </a:r>
            <a:r>
              <a:rPr lang="en-US" sz="1000" b="0" dirty="0">
                <a:solidFill>
                  <a:schemeClr val="tx1"/>
                </a:solidFill>
              </a:rPr>
              <a:t>At street level, survey teams are carrying out manual 3D monitoring of structures and assets surrounding the site as well as precise levelling across adjacent roads. Around the perimeter of the development, 24-hour monitoring of noise, dust and vibration is achieved with automated environmental sensors. Twelve 25-metre manual inclinometers will be installed in the wall around the excavation and read manually throughout key construction phases.</a:t>
            </a:r>
          </a:p>
          <a:p>
            <a:pPr>
              <a:buClr>
                <a:schemeClr val="bg1"/>
              </a:buClr>
            </a:pPr>
            <a:r>
              <a:rPr lang="en-US" sz="1000" b="0" dirty="0">
                <a:solidFill>
                  <a:schemeClr val="tx1"/>
                </a:solidFill>
              </a:rPr>
              <a:t>Below the surface, alongside the site, additional monitoring is taking place within a London Underground tunnel. Two automated total stations have been installed, taking regular readings from more than 100 geodetic prisms fixed to the tunnel lining. Custom-made brackets were designed and fabricated to mount the total stations above the tracks on the crown of the tunnel.</a:t>
            </a:r>
          </a:p>
          <a:p>
            <a:pPr>
              <a:buClr>
                <a:schemeClr val="bg1"/>
              </a:buClr>
            </a:pPr>
            <a:r>
              <a:rPr lang="en-US" sz="1000" b="0" dirty="0">
                <a:solidFill>
                  <a:schemeClr val="tx1"/>
                </a:solidFill>
              </a:rPr>
              <a:t>Readings from both total stations are processed as a common prism network via QuickAdjust, a module of GEO-Instruments' QuickView software platform. This automates the StarNet adjustment and feeds calculated values directly into QuickView for visualisation alongside the project’s other monitoring data.</a:t>
            </a:r>
          </a:p>
        </p:txBody>
      </p:sp>
      <p:sp>
        <p:nvSpPr>
          <p:cNvPr id="10" name="Text Placeholder 9">
            <a:extLst>
              <a:ext uri="{FF2B5EF4-FFF2-40B4-BE49-F238E27FC236}">
                <a16:creationId xmlns:a16="http://schemas.microsoft.com/office/drawing/2014/main" id="{A9BD177B-4584-2574-E5CE-9295EC7B0CE3}"/>
              </a:ext>
            </a:extLst>
          </p:cNvPr>
          <p:cNvSpPr>
            <a:spLocks noGrp="1"/>
          </p:cNvSpPr>
          <p:nvPr>
            <p:ph type="body" sz="quarter" idx="28"/>
          </p:nvPr>
        </p:nvSpPr>
        <p:spPr>
          <a:xfrm>
            <a:off x="5274918" y="5753844"/>
            <a:ext cx="2104758" cy="493468"/>
          </a:xfrm>
        </p:spPr>
        <p:txBody>
          <a:bodyPr/>
          <a:lstStyle/>
          <a:p>
            <a:r>
              <a:rPr lang="en-US" dirty="0"/>
              <a:t>Automated monitoring</a:t>
            </a:r>
          </a:p>
          <a:p>
            <a:r>
              <a:rPr lang="en-US" dirty="0"/>
              <a:t>Environmental Monitoring</a:t>
            </a:r>
          </a:p>
          <a:p>
            <a:r>
              <a:rPr lang="en-US" dirty="0"/>
              <a:t>Survey and Manual Monitoring</a:t>
            </a:r>
            <a:endParaRPr lang="en-GB" dirty="0"/>
          </a:p>
        </p:txBody>
      </p:sp>
      <p:sp>
        <p:nvSpPr>
          <p:cNvPr id="11" name="Text Placeholder 10">
            <a:extLst>
              <a:ext uri="{FF2B5EF4-FFF2-40B4-BE49-F238E27FC236}">
                <a16:creationId xmlns:a16="http://schemas.microsoft.com/office/drawing/2014/main" id="{2A4E2A73-1037-095D-4E45-FE9A024E6403}"/>
              </a:ext>
            </a:extLst>
          </p:cNvPr>
          <p:cNvSpPr>
            <a:spLocks noGrp="1"/>
          </p:cNvSpPr>
          <p:nvPr>
            <p:ph type="body" sz="quarter" idx="20"/>
          </p:nvPr>
        </p:nvSpPr>
        <p:spPr>
          <a:xfrm>
            <a:off x="314895" y="4993399"/>
            <a:ext cx="4897183" cy="641278"/>
          </a:xfrm>
        </p:spPr>
        <p:txBody>
          <a:bodyPr/>
          <a:lstStyle/>
          <a:p>
            <a:r>
              <a:rPr lang="en-GB" b="1" dirty="0"/>
              <a:t>Complete monitoring for demolition and construction works, including nearby buildings, streets and excavation structure.</a:t>
            </a:r>
          </a:p>
          <a:p>
            <a:r>
              <a:rPr lang="en-GB" b="1" dirty="0"/>
              <a:t>Automated 3D monitoring of TFL underground assets near new excavation.</a:t>
            </a:r>
          </a:p>
        </p:txBody>
      </p:sp>
      <p:sp>
        <p:nvSpPr>
          <p:cNvPr id="13" name="Title 12">
            <a:extLst>
              <a:ext uri="{FF2B5EF4-FFF2-40B4-BE49-F238E27FC236}">
                <a16:creationId xmlns:a16="http://schemas.microsoft.com/office/drawing/2014/main" id="{79B5DF2C-DD6C-FE66-843E-DB09E909A20F}"/>
              </a:ext>
            </a:extLst>
          </p:cNvPr>
          <p:cNvSpPr>
            <a:spLocks noGrp="1"/>
          </p:cNvSpPr>
          <p:nvPr>
            <p:ph type="ctrTitle"/>
          </p:nvPr>
        </p:nvSpPr>
        <p:spPr/>
        <p:txBody>
          <a:bodyPr/>
          <a:lstStyle/>
          <a:p>
            <a:r>
              <a:rPr lang="en-GB" dirty="0"/>
              <a:t>THE DOVETAIL BUILDING</a:t>
            </a:r>
          </a:p>
        </p:txBody>
      </p:sp>
      <p:sp>
        <p:nvSpPr>
          <p:cNvPr id="14" name="Subtitle 13">
            <a:extLst>
              <a:ext uri="{FF2B5EF4-FFF2-40B4-BE49-F238E27FC236}">
                <a16:creationId xmlns:a16="http://schemas.microsoft.com/office/drawing/2014/main" id="{C244D245-2956-E6B5-8236-986A5524A533}"/>
              </a:ext>
            </a:extLst>
          </p:cNvPr>
          <p:cNvSpPr>
            <a:spLocks noGrp="1"/>
          </p:cNvSpPr>
          <p:nvPr>
            <p:ph type="subTitle" idx="1"/>
          </p:nvPr>
        </p:nvSpPr>
        <p:spPr/>
        <p:txBody>
          <a:bodyPr/>
          <a:lstStyle/>
          <a:p>
            <a:r>
              <a:rPr lang="en-GB" dirty="0"/>
              <a:t>Building and Tunnel MONITORING</a:t>
            </a:r>
          </a:p>
        </p:txBody>
      </p:sp>
      <p:sp>
        <p:nvSpPr>
          <p:cNvPr id="15" name="Text Placeholder 5">
            <a:extLst>
              <a:ext uri="{FF2B5EF4-FFF2-40B4-BE49-F238E27FC236}">
                <a16:creationId xmlns:a16="http://schemas.microsoft.com/office/drawing/2014/main" id="{7640C96B-02DD-8EA6-81A4-5F4BCF301EF3}"/>
              </a:ext>
            </a:extLst>
          </p:cNvPr>
          <p:cNvSpPr txBox="1">
            <a:spLocks/>
          </p:cNvSpPr>
          <p:nvPr/>
        </p:nvSpPr>
        <p:spPr>
          <a:xfrm>
            <a:off x="179837" y="10457645"/>
            <a:ext cx="5032242" cy="324321"/>
          </a:xfrm>
          <a:prstGeom prst="rect">
            <a:avLst/>
          </a:prstGeom>
        </p:spPr>
        <p:txBody>
          <a:bodyPr vert="horz" lIns="91440" tIns="45720" rIns="91440" bIns="45720" numCol="1" rtlCol="0">
            <a:noAutofit/>
          </a:bodyPr>
          <a:lstStyle>
            <a:lvl1pPr marL="0" indent="0" algn="l" defTabSz="755989" rtl="0" eaLnBrk="1" latinLnBrk="0" hangingPunct="1">
              <a:lnSpc>
                <a:spcPct val="90000"/>
              </a:lnSpc>
              <a:spcBef>
                <a:spcPts val="827"/>
              </a:spcBef>
              <a:buFont typeface="Arial" panose="020B0604020202020204" pitchFamily="34" charset="0"/>
              <a:buNone/>
              <a:defRPr lang="en-GB" sz="1000" b="0" i="0" kern="1200" baseline="0">
                <a:solidFill>
                  <a:schemeClr val="tx1"/>
                </a:solidFill>
                <a:effectLst/>
                <a:latin typeface="Arial" panose="020B0604020202020204" pitchFamily="34" charset="0"/>
                <a:ea typeface="+mn-ea"/>
                <a:cs typeface="Arial" panose="020B0604020202020204" pitchFamily="34" charset="0"/>
              </a:defRPr>
            </a:lvl1pPr>
            <a:lvl2pPr marL="377994" indent="0" algn="l" defTabSz="755989" rtl="0" eaLnBrk="1" latinLnBrk="0" hangingPunct="1">
              <a:lnSpc>
                <a:spcPct val="90000"/>
              </a:lnSpc>
              <a:spcBef>
                <a:spcPts val="414"/>
              </a:spcBef>
              <a:buFont typeface="Arial" panose="020B0604020202020204" pitchFamily="34" charset="0"/>
              <a:buNone/>
              <a:defRPr sz="1985" kern="1200">
                <a:solidFill>
                  <a:schemeClr val="tx1"/>
                </a:solidFill>
                <a:latin typeface="Arial" panose="020B0604020202020204" pitchFamily="34" charset="0"/>
                <a:ea typeface="+mn-ea"/>
                <a:cs typeface="Arial" panose="020B0604020202020204" pitchFamily="34" charset="0"/>
              </a:defRPr>
            </a:lvl2pPr>
            <a:lvl3pPr marL="755989" indent="0" algn="l" defTabSz="755989" rtl="0" eaLnBrk="1" latinLnBrk="0" hangingPunct="1">
              <a:lnSpc>
                <a:spcPct val="90000"/>
              </a:lnSpc>
              <a:spcBef>
                <a:spcPts val="414"/>
              </a:spcBef>
              <a:buFont typeface="Arial" panose="020B0604020202020204" pitchFamily="34" charset="0"/>
              <a:buNone/>
              <a:defRPr sz="1652" kern="1200">
                <a:solidFill>
                  <a:schemeClr val="tx1"/>
                </a:solidFill>
                <a:latin typeface="Arial" panose="020B0604020202020204" pitchFamily="34" charset="0"/>
                <a:ea typeface="+mn-ea"/>
                <a:cs typeface="Arial" panose="020B0604020202020204" pitchFamily="34" charset="0"/>
              </a:defRPr>
            </a:lvl3pPr>
            <a:lvl4pPr marL="1133982"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4pPr>
            <a:lvl5pPr marL="1511976"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a:lstStyle>
          <a:p>
            <a:pPr algn="ctr"/>
            <a:r>
              <a:rPr lang="en-GB" sz="900" b="1" dirty="0">
                <a:solidFill>
                  <a:schemeClr val="accent1"/>
                </a:solidFill>
              </a:rPr>
              <a:t>www.geo-instruments.co.uk      </a:t>
            </a:r>
            <a:r>
              <a:rPr lang="en-GB" sz="900" dirty="0">
                <a:solidFill>
                  <a:schemeClr val="accent1"/>
                </a:solidFill>
              </a:rPr>
              <a:t>│</a:t>
            </a:r>
            <a:r>
              <a:rPr lang="en-GB" sz="900" b="1" dirty="0">
                <a:solidFill>
                  <a:schemeClr val="accent1"/>
                </a:solidFill>
              </a:rPr>
              <a:t>     info@geo-instruments.co.uk       </a:t>
            </a:r>
            <a:r>
              <a:rPr lang="en-GB" sz="900" dirty="0">
                <a:solidFill>
                  <a:schemeClr val="accent1"/>
                </a:solidFill>
              </a:rPr>
              <a:t>│</a:t>
            </a:r>
            <a:r>
              <a:rPr lang="en-GB" sz="900" b="1" dirty="0">
                <a:solidFill>
                  <a:schemeClr val="accent1"/>
                </a:solidFill>
              </a:rPr>
              <a:t>      0207 709 2030</a:t>
            </a:r>
          </a:p>
        </p:txBody>
      </p:sp>
      <p:pic>
        <p:nvPicPr>
          <p:cNvPr id="6" name="Picture 5">
            <a:extLst>
              <a:ext uri="{FF2B5EF4-FFF2-40B4-BE49-F238E27FC236}">
                <a16:creationId xmlns:a16="http://schemas.microsoft.com/office/drawing/2014/main" id="{A852F2FE-CDCE-27B0-1A68-ACD78F4E0331}"/>
              </a:ext>
            </a:extLst>
          </p:cNvPr>
          <p:cNvPicPr>
            <a:picLocks noChangeAspect="1"/>
          </p:cNvPicPr>
          <p:nvPr/>
        </p:nvPicPr>
        <p:blipFill>
          <a:blip r:embed="rId2">
            <a:extLst>
              <a:ext uri="{28A0092B-C50C-407E-A947-70E740481C1C}">
                <a14:useLocalDpi xmlns:a14="http://schemas.microsoft.com/office/drawing/2010/main" val="0"/>
              </a:ext>
            </a:extLst>
          </a:blip>
          <a:srcRect l="12323" r="1874"/>
          <a:stretch>
            <a:fillRect/>
          </a:stretch>
        </p:blipFill>
        <p:spPr>
          <a:xfrm>
            <a:off x="179837" y="1096429"/>
            <a:ext cx="3894222" cy="3403932"/>
          </a:xfrm>
          <a:prstGeom prst="rect">
            <a:avLst/>
          </a:prstGeom>
        </p:spPr>
      </p:pic>
      <p:pic>
        <p:nvPicPr>
          <p:cNvPr id="16" name="Picture 15">
            <a:extLst>
              <a:ext uri="{FF2B5EF4-FFF2-40B4-BE49-F238E27FC236}">
                <a16:creationId xmlns:a16="http://schemas.microsoft.com/office/drawing/2014/main" id="{DE7FFED9-0B4E-4F21-62A0-59AD73BCE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358" y="1096430"/>
            <a:ext cx="3811317" cy="3403932"/>
          </a:xfrm>
          <a:prstGeom prst="rect">
            <a:avLst/>
          </a:prstGeom>
        </p:spPr>
      </p:pic>
    </p:spTree>
    <p:extLst>
      <p:ext uri="{BB962C8B-B14F-4D97-AF65-F5344CB8AC3E}">
        <p14:creationId xmlns:p14="http://schemas.microsoft.com/office/powerpoint/2010/main" val="108206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blue and black logo&#10;&#10;Description automatically generated">
            <a:extLst>
              <a:ext uri="{FF2B5EF4-FFF2-40B4-BE49-F238E27FC236}">
                <a16:creationId xmlns:a16="http://schemas.microsoft.com/office/drawing/2014/main" id="{E77E61DC-F0D1-5C53-C3F3-597AF7FAC2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008" b="24188"/>
          <a:stretch/>
        </p:blipFill>
        <p:spPr>
          <a:xfrm>
            <a:off x="2446710" y="7295685"/>
            <a:ext cx="2666247" cy="612775"/>
          </a:xfrm>
          <a:prstGeom prst="rect">
            <a:avLst/>
          </a:prstGeom>
        </p:spPr>
      </p:pic>
      <p:pic>
        <p:nvPicPr>
          <p:cNvPr id="20" name="Picture 19">
            <a:extLst>
              <a:ext uri="{FF2B5EF4-FFF2-40B4-BE49-F238E27FC236}">
                <a16:creationId xmlns:a16="http://schemas.microsoft.com/office/drawing/2014/main" id="{ACF074C6-E1E5-F64D-BE27-3CA2115CAA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4024" y="4219464"/>
            <a:ext cx="1611624" cy="1611624"/>
          </a:xfrm>
          <a:prstGeom prst="rect">
            <a:avLst/>
          </a:prstGeom>
        </p:spPr>
      </p:pic>
      <p:pic>
        <p:nvPicPr>
          <p:cNvPr id="22" name="Picture 21" descr="A blue text on a black background&#10;&#10;Description automatically generated">
            <a:extLst>
              <a:ext uri="{FF2B5EF4-FFF2-40B4-BE49-F238E27FC236}">
                <a16:creationId xmlns:a16="http://schemas.microsoft.com/office/drawing/2014/main" id="{F84E9A4E-50EA-4E47-8F94-D098C6E73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616" y="1936062"/>
            <a:ext cx="3020436" cy="680030"/>
          </a:xfrm>
          <a:prstGeom prst="rect">
            <a:avLst/>
          </a:prstGeom>
        </p:spPr>
      </p:pic>
      <p:sp>
        <p:nvSpPr>
          <p:cNvPr id="2" name="TextBox 1">
            <a:extLst>
              <a:ext uri="{FF2B5EF4-FFF2-40B4-BE49-F238E27FC236}">
                <a16:creationId xmlns:a16="http://schemas.microsoft.com/office/drawing/2014/main" id="{AC50EF6A-C80F-4788-E7AB-61EE5AA148A8}"/>
              </a:ext>
            </a:extLst>
          </p:cNvPr>
          <p:cNvSpPr txBox="1"/>
          <p:nvPr/>
        </p:nvSpPr>
        <p:spPr>
          <a:xfrm>
            <a:off x="2535874" y="2616092"/>
            <a:ext cx="2754178" cy="246221"/>
          </a:xfrm>
          <a:prstGeom prst="rect">
            <a:avLst/>
          </a:prstGeom>
          <a:noFill/>
        </p:spPr>
        <p:txBody>
          <a:bodyPr wrap="square" rtlCol="0">
            <a:spAutoFit/>
          </a:bodyPr>
          <a:lstStyle/>
          <a:p>
            <a:r>
              <a:rPr lang="en-GB" sz="1000" dirty="0">
                <a:solidFill>
                  <a:schemeClr val="accent1"/>
                </a:solidFill>
                <a:latin typeface="Effra Trial" panose="020B0503020203020204" pitchFamily="34" charset="0"/>
                <a:cs typeface="Effra Trial" panose="020B0503020203020204" pitchFamily="34" charset="0"/>
              </a:rPr>
              <a:t>Geotechnical &amp; Structural Monitoring Solutions</a:t>
            </a:r>
          </a:p>
        </p:txBody>
      </p:sp>
      <p:sp>
        <p:nvSpPr>
          <p:cNvPr id="3" name="Text Placeholder 5">
            <a:extLst>
              <a:ext uri="{FF2B5EF4-FFF2-40B4-BE49-F238E27FC236}">
                <a16:creationId xmlns:a16="http://schemas.microsoft.com/office/drawing/2014/main" id="{5DB6F325-C55D-55F0-42E7-1CEC0235CBD9}"/>
              </a:ext>
            </a:extLst>
          </p:cNvPr>
          <p:cNvSpPr txBox="1">
            <a:spLocks/>
          </p:cNvSpPr>
          <p:nvPr/>
        </p:nvSpPr>
        <p:spPr>
          <a:xfrm>
            <a:off x="179836" y="10264460"/>
            <a:ext cx="7161121" cy="324321"/>
          </a:xfrm>
          <a:prstGeom prst="rect">
            <a:avLst/>
          </a:prstGeom>
        </p:spPr>
        <p:txBody>
          <a:bodyPr vert="horz" lIns="91440" tIns="45720" rIns="91440" bIns="45720" numCol="1" rtlCol="0">
            <a:noAutofit/>
          </a:bodyPr>
          <a:lstStyle>
            <a:lvl1pPr marL="0" indent="0" algn="l" defTabSz="755989" rtl="0" eaLnBrk="1" latinLnBrk="0" hangingPunct="1">
              <a:lnSpc>
                <a:spcPct val="90000"/>
              </a:lnSpc>
              <a:spcBef>
                <a:spcPts val="827"/>
              </a:spcBef>
              <a:buFont typeface="Arial" panose="020B0604020202020204" pitchFamily="34" charset="0"/>
              <a:buNone/>
              <a:defRPr lang="en-GB" sz="1000" b="0" i="0" kern="1200" baseline="0">
                <a:solidFill>
                  <a:schemeClr val="tx1"/>
                </a:solidFill>
                <a:effectLst/>
                <a:latin typeface="Arial" panose="020B0604020202020204" pitchFamily="34" charset="0"/>
                <a:ea typeface="+mn-ea"/>
                <a:cs typeface="Arial" panose="020B0604020202020204" pitchFamily="34" charset="0"/>
              </a:defRPr>
            </a:lvl1pPr>
            <a:lvl2pPr marL="377994" indent="0" algn="l" defTabSz="755989" rtl="0" eaLnBrk="1" latinLnBrk="0" hangingPunct="1">
              <a:lnSpc>
                <a:spcPct val="90000"/>
              </a:lnSpc>
              <a:spcBef>
                <a:spcPts val="414"/>
              </a:spcBef>
              <a:buFont typeface="Arial" panose="020B0604020202020204" pitchFamily="34" charset="0"/>
              <a:buNone/>
              <a:defRPr sz="1985" kern="1200">
                <a:solidFill>
                  <a:schemeClr val="tx1"/>
                </a:solidFill>
                <a:latin typeface="Arial" panose="020B0604020202020204" pitchFamily="34" charset="0"/>
                <a:ea typeface="+mn-ea"/>
                <a:cs typeface="Arial" panose="020B0604020202020204" pitchFamily="34" charset="0"/>
              </a:defRPr>
            </a:lvl2pPr>
            <a:lvl3pPr marL="755989" indent="0" algn="l" defTabSz="755989" rtl="0" eaLnBrk="1" latinLnBrk="0" hangingPunct="1">
              <a:lnSpc>
                <a:spcPct val="90000"/>
              </a:lnSpc>
              <a:spcBef>
                <a:spcPts val="414"/>
              </a:spcBef>
              <a:buFont typeface="Arial" panose="020B0604020202020204" pitchFamily="34" charset="0"/>
              <a:buNone/>
              <a:defRPr sz="1652" kern="1200">
                <a:solidFill>
                  <a:schemeClr val="tx1"/>
                </a:solidFill>
                <a:latin typeface="Arial" panose="020B0604020202020204" pitchFamily="34" charset="0"/>
                <a:ea typeface="+mn-ea"/>
                <a:cs typeface="Arial" panose="020B0604020202020204" pitchFamily="34" charset="0"/>
              </a:defRPr>
            </a:lvl3pPr>
            <a:lvl4pPr marL="1133982"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4pPr>
            <a:lvl5pPr marL="1511976" indent="0" algn="l" defTabSz="755989" rtl="0" eaLnBrk="1" latinLnBrk="0" hangingPunct="1">
              <a:lnSpc>
                <a:spcPct val="90000"/>
              </a:lnSpc>
              <a:spcBef>
                <a:spcPts val="414"/>
              </a:spcBef>
              <a:buFont typeface="Arial" panose="020B0604020202020204" pitchFamily="34" charset="0"/>
              <a:buNone/>
              <a:defRPr sz="1488" kern="1200">
                <a:solidFill>
                  <a:schemeClr val="tx1"/>
                </a:solidFill>
                <a:latin typeface="Arial" panose="020B0604020202020204" pitchFamily="34" charset="0"/>
                <a:ea typeface="+mn-ea"/>
                <a:cs typeface="Arial" panose="020B0604020202020204" pitchFamily="34" charset="0"/>
              </a:defRPr>
            </a:lvl5pPr>
            <a:lvl6pPr marL="207896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6pPr>
            <a:lvl7pPr marL="2456962"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7pPr>
            <a:lvl8pPr marL="2834955"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8pPr>
            <a:lvl9pPr marL="3212949" indent="-188997" algn="l" defTabSz="755989" rtl="0" eaLnBrk="1" latinLnBrk="0" hangingPunct="1">
              <a:lnSpc>
                <a:spcPct val="90000"/>
              </a:lnSpc>
              <a:spcBef>
                <a:spcPts val="414"/>
              </a:spcBef>
              <a:buFont typeface="Arial" panose="020B0604020202020204" pitchFamily="34" charset="0"/>
              <a:buChar char="•"/>
              <a:defRPr sz="1488" kern="1200">
                <a:solidFill>
                  <a:schemeClr val="tx1"/>
                </a:solidFill>
                <a:latin typeface="+mn-lt"/>
                <a:ea typeface="+mn-ea"/>
                <a:cs typeface="+mn-cs"/>
              </a:defRPr>
            </a:lvl9pPr>
          </a:lstStyle>
          <a:p>
            <a:pPr algn="ctr"/>
            <a:r>
              <a:rPr lang="en-GB" sz="900" b="1" dirty="0">
                <a:solidFill>
                  <a:schemeClr val="accent1"/>
                </a:solidFill>
              </a:rPr>
              <a:t>www.geo-instruments.co.uk	</a:t>
            </a:r>
            <a:r>
              <a:rPr lang="en-GB" sz="900" dirty="0">
                <a:solidFill>
                  <a:schemeClr val="accent1"/>
                </a:solidFill>
              </a:rPr>
              <a:t>│	</a:t>
            </a:r>
            <a:r>
              <a:rPr lang="en-GB" sz="900" b="1" dirty="0">
                <a:solidFill>
                  <a:schemeClr val="accent1"/>
                </a:solidFill>
              </a:rPr>
              <a:t>info@geo-instruments.co.uk	</a:t>
            </a:r>
            <a:r>
              <a:rPr lang="en-GB" sz="900" dirty="0">
                <a:solidFill>
                  <a:schemeClr val="accent1"/>
                </a:solidFill>
              </a:rPr>
              <a:t>│	</a:t>
            </a:r>
            <a:r>
              <a:rPr lang="en-GB" sz="900" b="1" dirty="0">
                <a:solidFill>
                  <a:schemeClr val="accent1"/>
                </a:solidFill>
              </a:rPr>
              <a:t>0207 709 2030</a:t>
            </a:r>
          </a:p>
        </p:txBody>
      </p:sp>
    </p:spTree>
    <p:extLst>
      <p:ext uri="{BB962C8B-B14F-4D97-AF65-F5344CB8AC3E}">
        <p14:creationId xmlns:p14="http://schemas.microsoft.com/office/powerpoint/2010/main" val="1620399246"/>
      </p:ext>
    </p:extLst>
  </p:cSld>
  <p:clrMapOvr>
    <a:masterClrMapping/>
  </p:clrMapOvr>
</p:sld>
</file>

<file path=ppt/theme/theme1.xml><?xml version="1.0" encoding="utf-8"?>
<a:theme xmlns:a="http://schemas.openxmlformats.org/drawingml/2006/main" name="Office Theme">
  <a:themeElements>
    <a:clrScheme name="2016 Keller Colors">
      <a:dk1>
        <a:sysClr val="windowText" lastClr="000000"/>
      </a:dk1>
      <a:lt1>
        <a:sysClr val="window" lastClr="FFFFFF"/>
      </a:lt1>
      <a:dk2>
        <a:srgbClr val="000000"/>
      </a:dk2>
      <a:lt2>
        <a:srgbClr val="FFFFFF"/>
      </a:lt2>
      <a:accent1>
        <a:srgbClr val="003366"/>
      </a:accent1>
      <a:accent2>
        <a:srgbClr val="FDC600"/>
      </a:accent2>
      <a:accent3>
        <a:srgbClr val="6685A3"/>
      </a:accent3>
      <a:accent4>
        <a:srgbClr val="FEDD66"/>
      </a:accent4>
      <a:accent5>
        <a:srgbClr val="CCD6E0"/>
      </a:accent5>
      <a:accent6>
        <a:srgbClr val="FEE899"/>
      </a:accent6>
      <a:hlink>
        <a:srgbClr val="003366"/>
      </a:hlink>
      <a:folHlink>
        <a:srgbClr val="6685A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8ED315F947DE4EBD7924F8C5B86E26" ma:contentTypeVersion="13" ma:contentTypeDescription="Create a new document." ma:contentTypeScope="" ma:versionID="36e6ff51d9718924caee295cc952d3e2">
  <xsd:schema xmlns:xsd="http://www.w3.org/2001/XMLSchema" xmlns:xs="http://www.w3.org/2001/XMLSchema" xmlns:p="http://schemas.microsoft.com/office/2006/metadata/properties" xmlns:ns2="264888fc-fcce-40eb-a391-509510fefc6d" xmlns:ns3="572d5a7c-ca6b-46cb-81bf-7e005af36a36" targetNamespace="http://schemas.microsoft.com/office/2006/metadata/properties" ma:root="true" ma:fieldsID="46fefe61268551da9eda8263a1883cb9" ns2:_="" ns3:_="">
    <xsd:import namespace="264888fc-fcce-40eb-a391-509510fefc6d"/>
    <xsd:import namespace="572d5a7c-ca6b-46cb-81bf-7e005af36a3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888fc-fcce-40eb-a391-509510fef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14be298-9333-4352-9fd4-31740fbf1de6"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d5a7c-ca6b-46cb-81bf-7e005af36a3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eb6c39-c670-4bcf-bd8e-1ad54a2009a2}" ma:internalName="TaxCatchAll" ma:showField="CatchAllData" ma:web="572d5a7c-ca6b-46cb-81bf-7e005af36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4888fc-fcce-40eb-a391-509510fefc6d">
      <Terms xmlns="http://schemas.microsoft.com/office/infopath/2007/PartnerControls"/>
    </lcf76f155ced4ddcb4097134ff3c332f>
    <TaxCatchAll xmlns="572d5a7c-ca6b-46cb-81bf-7e005af36a36" xsi:nil="true"/>
  </documentManagement>
</p:properties>
</file>

<file path=customXml/itemProps1.xml><?xml version="1.0" encoding="utf-8"?>
<ds:datastoreItem xmlns:ds="http://schemas.openxmlformats.org/officeDocument/2006/customXml" ds:itemID="{4462AD39-B01C-48A0-9D83-0270E7CB02CA}">
  <ds:schemaRefs>
    <ds:schemaRef ds:uri="http://schemas.microsoft.com/sharepoint/v3/contenttype/forms"/>
  </ds:schemaRefs>
</ds:datastoreItem>
</file>

<file path=customXml/itemProps2.xml><?xml version="1.0" encoding="utf-8"?>
<ds:datastoreItem xmlns:ds="http://schemas.openxmlformats.org/officeDocument/2006/customXml" ds:itemID="{E7E127F4-1D1B-46D8-B26F-DA337F729C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4888fc-fcce-40eb-a391-509510fefc6d"/>
    <ds:schemaRef ds:uri="572d5a7c-ca6b-46cb-81bf-7e005af36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A960DB-DABA-47A5-A5F7-98F2B2A0F726}">
  <ds:schemaRefs>
    <ds:schemaRef ds:uri="572d5a7c-ca6b-46cb-81bf-7e005af36a36"/>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64888fc-fcce-40eb-a391-509510fefc6d"/>
    <ds:schemaRef ds:uri="http://www.w3.org/XML/1998/namespace"/>
  </ds:schemaRefs>
</ds:datastoreItem>
</file>

<file path=docMetadata/LabelInfo.xml><?xml version="1.0" encoding="utf-8"?>
<clbl:labelList xmlns:clbl="http://schemas.microsoft.com/office/2020/mipLabelMetadata">
  <clbl:label id="{b44eb401-1c30-454c-ae94-78de08e2320c}" enabled="0" method="" siteId="{b44eb401-1c30-454c-ae94-78de08e2320c}" removed="1"/>
</clbl:labelList>
</file>

<file path=docProps/app.xml><?xml version="1.0" encoding="utf-8"?>
<Properties xmlns="http://schemas.openxmlformats.org/officeDocument/2006/extended-properties" xmlns:vt="http://schemas.openxmlformats.org/officeDocument/2006/docPropsVTypes">
  <Template>Office Theme</Template>
  <TotalTime>2745</TotalTime>
  <Words>395</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Effra Trial</vt:lpstr>
      <vt:lpstr>Office Theme</vt:lpstr>
      <vt:lpstr>THE DOVETAIL BUILDING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dc:title>
  <dc:creator>Schleter, Marisa</dc:creator>
  <cp:lastModifiedBy>Kettle, Sam</cp:lastModifiedBy>
  <cp:revision>52</cp:revision>
  <cp:lastPrinted>2017-05-03T08:40:12Z</cp:lastPrinted>
  <dcterms:created xsi:type="dcterms:W3CDTF">2016-07-07T17:57:06Z</dcterms:created>
  <dcterms:modified xsi:type="dcterms:W3CDTF">2026-04-30T10:10:15Z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0x010100F98ED315F947DE4EBD7924F8C5B86E26</vt:lpwstr>
  </property>
</Properties>
</file>